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2"/>
  </p:notesMasterIdLst>
  <p:handoutMasterIdLst>
    <p:handoutMasterId r:id="rId23"/>
  </p:handoutMasterIdLst>
  <p:sldIdLst>
    <p:sldId id="345" r:id="rId5"/>
    <p:sldId id="362" r:id="rId6"/>
    <p:sldId id="363" r:id="rId7"/>
    <p:sldId id="346" r:id="rId8"/>
    <p:sldId id="348" r:id="rId9"/>
    <p:sldId id="347" r:id="rId10"/>
    <p:sldId id="349" r:id="rId11"/>
    <p:sldId id="357" r:id="rId12"/>
    <p:sldId id="358" r:id="rId13"/>
    <p:sldId id="350" r:id="rId14"/>
    <p:sldId id="351" r:id="rId15"/>
    <p:sldId id="359" r:id="rId16"/>
    <p:sldId id="361" r:id="rId17"/>
    <p:sldId id="360" r:id="rId18"/>
    <p:sldId id="356" r:id="rId19"/>
    <p:sldId id="364" r:id="rId20"/>
    <p:sldId id="36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52"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6A3D024-909B-3BC2-1496-FEEAB652808A}" name="Sher Dionisio" initials="" userId="S::Sher.Dionisio@teksystemsgs.com::02daa716-9709-4d47-a153-1943ce1675c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E1B2BF-6CAD-4B08-8101-1AC64E61B85E}" v="384" dt="2025-05-14T15:14:16.403"/>
  </p1510:revLst>
</p1510:revInfo>
</file>

<file path=ppt/tableStyles.xml><?xml version="1.0" encoding="utf-8"?>
<a:tblStyleLst xmlns:a="http://schemas.openxmlformats.org/drawingml/2006/main" def="{5FD0F851-EC5A-4D38-B0AD-8093EC10F338}">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1724" y="280"/>
      </p:cViewPr>
      <p:guideLst>
        <p:guide orient="horz" pos="1752"/>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 Id="rId30"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B440F78-2C9E-4C7F-818C-B40BB19D3AB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ED3FB98-80B9-4155-809A-82659D34A01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2818EB1-FF96-47AA-9A30-F1BFF2FFD1F7}" type="datetimeFigureOut">
              <a:rPr lang="en-US" smtClean="0"/>
              <a:t>5/14/2025</a:t>
            </a:fld>
            <a:endParaRPr lang="en-US"/>
          </a:p>
        </p:txBody>
      </p:sp>
      <p:sp>
        <p:nvSpPr>
          <p:cNvPr id="4" name="Footer Placeholder 3">
            <a:extLst>
              <a:ext uri="{FF2B5EF4-FFF2-40B4-BE49-F238E27FC236}">
                <a16:creationId xmlns:a16="http://schemas.microsoft.com/office/drawing/2014/main" id="{D8DEF847-3492-4888-9C23-1504238536B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9E48C54-2332-4748-9C65-6A27E550C1F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7F75FB2-D12E-4669-8522-D3E2C7E6DC97}" type="slidenum">
              <a:rPr lang="en-US" smtClean="0"/>
              <a:t>‹#›</a:t>
            </a:fld>
            <a:endParaRPr lang="en-US"/>
          </a:p>
        </p:txBody>
      </p:sp>
    </p:spTree>
    <p:extLst>
      <p:ext uri="{BB962C8B-B14F-4D97-AF65-F5344CB8AC3E}">
        <p14:creationId xmlns:p14="http://schemas.microsoft.com/office/powerpoint/2010/main" val="19969918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E4A361-7934-4769-9B16-8A939698742C}" type="datetimeFigureOut">
              <a:rPr lang="en-US" smtClean="0"/>
              <a:t>5/14/2025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18E0B9-48E4-499D-93B2-B07D00395BAC}" type="slidenum">
              <a:rPr lang="en-US" smtClean="0"/>
              <a:t>‹#›</a:t>
            </a:fld>
            <a:endParaRPr lang="en-US"/>
          </a:p>
        </p:txBody>
      </p:sp>
    </p:spTree>
    <p:extLst>
      <p:ext uri="{BB962C8B-B14F-4D97-AF65-F5344CB8AC3E}">
        <p14:creationId xmlns:p14="http://schemas.microsoft.com/office/powerpoint/2010/main" val="3914043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18E0B9-48E4-499D-93B2-B07D00395BAC}" type="slidenum">
              <a:rPr lang="en-US" smtClean="0"/>
              <a:t>1</a:t>
            </a:fld>
            <a:endParaRPr lang="en-US"/>
          </a:p>
        </p:txBody>
      </p:sp>
    </p:spTree>
    <p:extLst>
      <p:ext uri="{BB962C8B-B14F-4D97-AF65-F5344CB8AC3E}">
        <p14:creationId xmlns:p14="http://schemas.microsoft.com/office/powerpoint/2010/main" val="42077007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18E0B9-48E4-499D-93B2-B07D00395BAC}" type="slidenum">
              <a:rPr lang="en-US" smtClean="0"/>
              <a:t>10</a:t>
            </a:fld>
            <a:endParaRPr lang="en-US"/>
          </a:p>
        </p:txBody>
      </p:sp>
    </p:spTree>
    <p:extLst>
      <p:ext uri="{BB962C8B-B14F-4D97-AF65-F5344CB8AC3E}">
        <p14:creationId xmlns:p14="http://schemas.microsoft.com/office/powerpoint/2010/main" val="34070999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18E0B9-48E4-499D-93B2-B07D00395BAC}" type="slidenum">
              <a:rPr lang="en-US" smtClean="0"/>
              <a:t>11</a:t>
            </a:fld>
            <a:endParaRPr lang="en-US"/>
          </a:p>
        </p:txBody>
      </p:sp>
    </p:spTree>
    <p:extLst>
      <p:ext uri="{BB962C8B-B14F-4D97-AF65-F5344CB8AC3E}">
        <p14:creationId xmlns:p14="http://schemas.microsoft.com/office/powerpoint/2010/main" val="1284167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18E0B9-48E4-499D-93B2-B07D00395BAC}" type="slidenum">
              <a:rPr lang="en-US" smtClean="0"/>
              <a:t>15</a:t>
            </a:fld>
            <a:endParaRPr lang="en-US"/>
          </a:p>
        </p:txBody>
      </p:sp>
    </p:spTree>
    <p:extLst>
      <p:ext uri="{BB962C8B-B14F-4D97-AF65-F5344CB8AC3E}">
        <p14:creationId xmlns:p14="http://schemas.microsoft.com/office/powerpoint/2010/main" val="1763878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8B33EC-09DA-13F5-BE33-E277ABD438C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49FA03D-CFFA-9683-6C32-D30B6825418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7C8E22D-49E7-30B3-5564-9CEBA9A0CF0C}"/>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C9FFEDF4-143D-1BFB-FCE9-42A239004F34}"/>
              </a:ext>
            </a:extLst>
          </p:cNvPr>
          <p:cNvSpPr>
            <a:spLocks noGrp="1"/>
          </p:cNvSpPr>
          <p:nvPr>
            <p:ph type="sldNum" sz="quarter" idx="5"/>
          </p:nvPr>
        </p:nvSpPr>
        <p:spPr/>
        <p:txBody>
          <a:bodyPr/>
          <a:lstStyle/>
          <a:p>
            <a:fld id="{8D18E0B9-48E4-499D-93B2-B07D00395BAC}" type="slidenum">
              <a:rPr lang="en-US" smtClean="0"/>
              <a:t>2</a:t>
            </a:fld>
            <a:endParaRPr lang="en-US"/>
          </a:p>
        </p:txBody>
      </p:sp>
    </p:spTree>
    <p:extLst>
      <p:ext uri="{BB962C8B-B14F-4D97-AF65-F5344CB8AC3E}">
        <p14:creationId xmlns:p14="http://schemas.microsoft.com/office/powerpoint/2010/main" val="827305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E89767-0870-FDFF-66E7-DDA4E7AACA2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EC0A361-93AF-41D3-2233-625D44C7871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C13D569-C176-DA28-CDFE-480269AC4EB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B4B437C6-5195-C626-3B5E-47A5A489521A}"/>
              </a:ext>
            </a:extLst>
          </p:cNvPr>
          <p:cNvSpPr>
            <a:spLocks noGrp="1"/>
          </p:cNvSpPr>
          <p:nvPr>
            <p:ph type="sldNum" sz="quarter" idx="5"/>
          </p:nvPr>
        </p:nvSpPr>
        <p:spPr/>
        <p:txBody>
          <a:bodyPr/>
          <a:lstStyle/>
          <a:p>
            <a:fld id="{8D18E0B9-48E4-499D-93B2-B07D00395BAC}" type="slidenum">
              <a:rPr lang="en-US" smtClean="0"/>
              <a:t>3</a:t>
            </a:fld>
            <a:endParaRPr lang="en-US"/>
          </a:p>
        </p:txBody>
      </p:sp>
    </p:spTree>
    <p:extLst>
      <p:ext uri="{BB962C8B-B14F-4D97-AF65-F5344CB8AC3E}">
        <p14:creationId xmlns:p14="http://schemas.microsoft.com/office/powerpoint/2010/main" val="1949539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18E0B9-48E4-499D-93B2-B07D00395BAC}" type="slidenum">
              <a:rPr lang="en-US" smtClean="0"/>
              <a:t>4</a:t>
            </a:fld>
            <a:endParaRPr lang="en-US"/>
          </a:p>
        </p:txBody>
      </p:sp>
    </p:spTree>
    <p:extLst>
      <p:ext uri="{BB962C8B-B14F-4D97-AF65-F5344CB8AC3E}">
        <p14:creationId xmlns:p14="http://schemas.microsoft.com/office/powerpoint/2010/main" val="678461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18E0B9-48E4-499D-93B2-B07D00395BAC}" type="slidenum">
              <a:rPr lang="en-US" smtClean="0"/>
              <a:t>5</a:t>
            </a:fld>
            <a:endParaRPr lang="en-US"/>
          </a:p>
        </p:txBody>
      </p:sp>
    </p:spTree>
    <p:extLst>
      <p:ext uri="{BB962C8B-B14F-4D97-AF65-F5344CB8AC3E}">
        <p14:creationId xmlns:p14="http://schemas.microsoft.com/office/powerpoint/2010/main" val="2702345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18E0B9-48E4-499D-93B2-B07D00395BAC}" type="slidenum">
              <a:rPr lang="en-US" smtClean="0"/>
              <a:t>6</a:t>
            </a:fld>
            <a:endParaRPr lang="en-US"/>
          </a:p>
        </p:txBody>
      </p:sp>
    </p:spTree>
    <p:extLst>
      <p:ext uri="{BB962C8B-B14F-4D97-AF65-F5344CB8AC3E}">
        <p14:creationId xmlns:p14="http://schemas.microsoft.com/office/powerpoint/2010/main" val="17110261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18E0B9-48E4-499D-93B2-B07D00395BAC}" type="slidenum">
              <a:rPr lang="en-US" smtClean="0"/>
              <a:t>7</a:t>
            </a:fld>
            <a:endParaRPr lang="en-US"/>
          </a:p>
        </p:txBody>
      </p:sp>
    </p:spTree>
    <p:extLst>
      <p:ext uri="{BB962C8B-B14F-4D97-AF65-F5344CB8AC3E}">
        <p14:creationId xmlns:p14="http://schemas.microsoft.com/office/powerpoint/2010/main" val="5858058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D21E58-76DB-008B-CFFD-590505399A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2B55F6-D8B6-E3AD-069E-A62249261D7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1737B45-6F9B-3230-AD7A-DF206B4C502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870C4A21-D28C-A0FC-5D37-042F2B01C38C}"/>
              </a:ext>
            </a:extLst>
          </p:cNvPr>
          <p:cNvSpPr>
            <a:spLocks noGrp="1"/>
          </p:cNvSpPr>
          <p:nvPr>
            <p:ph type="sldNum" sz="quarter" idx="5"/>
          </p:nvPr>
        </p:nvSpPr>
        <p:spPr/>
        <p:txBody>
          <a:bodyPr/>
          <a:lstStyle/>
          <a:p>
            <a:fld id="{8D18E0B9-48E4-499D-93B2-B07D00395BAC}" type="slidenum">
              <a:rPr lang="en-US" smtClean="0"/>
              <a:t>8</a:t>
            </a:fld>
            <a:endParaRPr lang="en-US"/>
          </a:p>
        </p:txBody>
      </p:sp>
    </p:spTree>
    <p:extLst>
      <p:ext uri="{BB962C8B-B14F-4D97-AF65-F5344CB8AC3E}">
        <p14:creationId xmlns:p14="http://schemas.microsoft.com/office/powerpoint/2010/main" val="26691451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B961B8-242C-865F-B9B8-8B0B16F5094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7499709-4A4B-1E7F-DA79-3566A62202C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803523D-8DA4-1BBE-4A53-D6B748EA1CB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2B0DBE8-4D5F-10AC-C615-88B57DD7A388}"/>
              </a:ext>
            </a:extLst>
          </p:cNvPr>
          <p:cNvSpPr>
            <a:spLocks noGrp="1"/>
          </p:cNvSpPr>
          <p:nvPr>
            <p:ph type="sldNum" sz="quarter" idx="5"/>
          </p:nvPr>
        </p:nvSpPr>
        <p:spPr/>
        <p:txBody>
          <a:bodyPr/>
          <a:lstStyle/>
          <a:p>
            <a:fld id="{8D18E0B9-48E4-499D-93B2-B07D00395BAC}" type="slidenum">
              <a:rPr lang="en-US" smtClean="0"/>
              <a:t>9</a:t>
            </a:fld>
            <a:endParaRPr lang="en-US"/>
          </a:p>
        </p:txBody>
      </p:sp>
    </p:spTree>
    <p:extLst>
      <p:ext uri="{BB962C8B-B14F-4D97-AF65-F5344CB8AC3E}">
        <p14:creationId xmlns:p14="http://schemas.microsoft.com/office/powerpoint/2010/main" val="1347589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CA39D92-9919-A80E-44FF-6B912E850733}"/>
              </a:ext>
            </a:extLst>
          </p:cNvPr>
          <p:cNvSpPr>
            <a:spLocks noGrp="1"/>
          </p:cNvSpPr>
          <p:nvPr>
            <p:ph type="pic" sz="quarter" idx="10" hasCustomPrompt="1"/>
          </p:nvPr>
        </p:nvSpPr>
        <p:spPr>
          <a:xfrm>
            <a:off x="458788" y="457200"/>
            <a:ext cx="11274425" cy="5943600"/>
          </a:xfrm>
        </p:spPr>
        <p:txBody>
          <a:bodyPr>
            <a:normAutofit/>
          </a:bodyPr>
          <a:lstStyle>
            <a:lvl1pPr marL="0" indent="0">
              <a:buNone/>
              <a:defRPr sz="2000"/>
            </a:lvl1pPr>
          </a:lstStyle>
          <a:p>
            <a:r>
              <a:rPr lang="en-US"/>
              <a:t>Click icon to insert picture</a:t>
            </a:r>
          </a:p>
        </p:txBody>
      </p:sp>
      <p:sp>
        <p:nvSpPr>
          <p:cNvPr id="6" name="Title 5">
            <a:extLst>
              <a:ext uri="{FF2B5EF4-FFF2-40B4-BE49-F238E27FC236}">
                <a16:creationId xmlns:a16="http://schemas.microsoft.com/office/drawing/2014/main" id="{B62FF34D-C8F8-1796-647D-D17056A27E11}"/>
              </a:ext>
            </a:extLst>
          </p:cNvPr>
          <p:cNvSpPr>
            <a:spLocks noGrp="1"/>
          </p:cNvSpPr>
          <p:nvPr>
            <p:ph type="title" hasCustomPrompt="1"/>
          </p:nvPr>
        </p:nvSpPr>
        <p:spPr>
          <a:xfrm>
            <a:off x="6581955" y="612475"/>
            <a:ext cx="4701904" cy="3079029"/>
          </a:xfrm>
        </p:spPr>
        <p:txBody>
          <a:bodyPr anchor="b">
            <a:normAutofit/>
          </a:bodyPr>
          <a:lstStyle>
            <a:lvl1pPr algn="r">
              <a:defRPr sz="4800">
                <a:solidFill>
                  <a:schemeClr val="tx1"/>
                </a:solidFill>
              </a:defRPr>
            </a:lvl1pPr>
          </a:lstStyle>
          <a:p>
            <a:r>
              <a:rPr lang="en-US"/>
              <a:t>Click to add title</a:t>
            </a:r>
          </a:p>
        </p:txBody>
      </p:sp>
    </p:spTree>
    <p:extLst>
      <p:ext uri="{BB962C8B-B14F-4D97-AF65-F5344CB8AC3E}">
        <p14:creationId xmlns:p14="http://schemas.microsoft.com/office/powerpoint/2010/main" val="907688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Content and Table">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30338E2-B50A-8F3E-2CA7-A75753E7ED96}"/>
              </a:ext>
            </a:extLst>
          </p:cNvPr>
          <p:cNvSpPr>
            <a:spLocks noGrp="1"/>
          </p:cNvSpPr>
          <p:nvPr>
            <p:ph type="title" hasCustomPrompt="1"/>
          </p:nvPr>
        </p:nvSpPr>
        <p:spPr>
          <a:xfrm>
            <a:off x="912629" y="598947"/>
            <a:ext cx="10515600" cy="1325563"/>
          </a:xfrm>
        </p:spPr>
        <p:txBody>
          <a:bodyPr>
            <a:normAutofit/>
          </a:bodyPr>
          <a:lstStyle>
            <a:lvl1pPr>
              <a:defRPr sz="3600"/>
            </a:lvl1pPr>
          </a:lstStyle>
          <a:p>
            <a:r>
              <a:rPr lang="en-US"/>
              <a:t>Click to add title</a:t>
            </a:r>
          </a:p>
        </p:txBody>
      </p:sp>
      <p:sp>
        <p:nvSpPr>
          <p:cNvPr id="12" name="Content Placeholder 11">
            <a:extLst>
              <a:ext uri="{FF2B5EF4-FFF2-40B4-BE49-F238E27FC236}">
                <a16:creationId xmlns:a16="http://schemas.microsoft.com/office/drawing/2014/main" id="{CC8DD029-A673-92B9-0343-3B35BE46D2F3}"/>
              </a:ext>
            </a:extLst>
          </p:cNvPr>
          <p:cNvSpPr>
            <a:spLocks noGrp="1"/>
          </p:cNvSpPr>
          <p:nvPr>
            <p:ph sz="quarter" idx="11" hasCustomPrompt="1"/>
          </p:nvPr>
        </p:nvSpPr>
        <p:spPr>
          <a:xfrm>
            <a:off x="929641" y="2153285"/>
            <a:ext cx="3032759" cy="3790310"/>
          </a:xfrm>
        </p:spPr>
        <p:txBody>
          <a:bodyPr lIns="91440">
            <a:normAutofit/>
          </a:bodyPr>
          <a:lstStyle>
            <a:lvl1pPr>
              <a:spcBef>
                <a:spcPts val="1000"/>
              </a:spcBef>
              <a:spcAft>
                <a:spcPts val="1200"/>
              </a:spcAft>
              <a:defRPr sz="1800"/>
            </a:lvl1pPr>
            <a:lvl2pPr>
              <a:spcBef>
                <a:spcPts val="1000"/>
              </a:spcBef>
              <a:spcAft>
                <a:spcPts val="1200"/>
              </a:spcAft>
              <a:defRPr sz="1600"/>
            </a:lvl2pPr>
            <a:lvl3pPr>
              <a:spcBef>
                <a:spcPts val="1000"/>
              </a:spcBef>
              <a:spcAft>
                <a:spcPts val="1200"/>
              </a:spcAft>
              <a:defRPr sz="1400"/>
            </a:lvl3pPr>
            <a:lvl4pPr>
              <a:spcBef>
                <a:spcPts val="1000"/>
              </a:spcBef>
              <a:spcAft>
                <a:spcPts val="1200"/>
              </a:spcAft>
              <a:defRPr sz="1200"/>
            </a:lvl4pPr>
            <a:lvl5pPr>
              <a:spcBef>
                <a:spcPts val="1000"/>
              </a:spcBef>
              <a:spcAft>
                <a:spcPts val="1200"/>
              </a:spcAft>
              <a:defRPr sz="12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11" name="Table Placeholder 10">
            <a:extLst>
              <a:ext uri="{FF2B5EF4-FFF2-40B4-BE49-F238E27FC236}">
                <a16:creationId xmlns:a16="http://schemas.microsoft.com/office/drawing/2014/main" id="{6E658BA3-0202-C705-7A02-8B70B7884420}"/>
              </a:ext>
            </a:extLst>
          </p:cNvPr>
          <p:cNvSpPr>
            <a:spLocks noGrp="1"/>
          </p:cNvSpPr>
          <p:nvPr>
            <p:ph type="tbl" sz="quarter" idx="10"/>
          </p:nvPr>
        </p:nvSpPr>
        <p:spPr>
          <a:xfrm>
            <a:off x="4724400" y="2170621"/>
            <a:ext cx="6553200" cy="3772974"/>
          </a:xfrm>
        </p:spPr>
        <p:txBody>
          <a:bodyPr>
            <a:normAutofit/>
          </a:bodyPr>
          <a:lstStyle>
            <a:lvl1pPr>
              <a:defRPr sz="2000"/>
            </a:lvl1pPr>
          </a:lstStyle>
          <a:p>
            <a:r>
              <a:rPr lang="en-US"/>
              <a:t>Click icon to add table</a:t>
            </a:r>
          </a:p>
        </p:txBody>
      </p:sp>
      <p:sp>
        <p:nvSpPr>
          <p:cNvPr id="4" name="Footer Placeholder 4">
            <a:extLst>
              <a:ext uri="{FF2B5EF4-FFF2-40B4-BE49-F238E27FC236}">
                <a16:creationId xmlns:a16="http://schemas.microsoft.com/office/drawing/2014/main" id="{378552E1-07B0-A631-78D3-D3C0E4C0CD1F}"/>
              </a:ext>
            </a:extLst>
          </p:cNvPr>
          <p:cNvSpPr>
            <a:spLocks noGrp="1"/>
          </p:cNvSpPr>
          <p:nvPr>
            <p:ph type="ftr" sz="quarter" idx="3"/>
          </p:nvPr>
        </p:nvSpPr>
        <p:spPr>
          <a:xfrm>
            <a:off x="914400" y="6121252"/>
            <a:ext cx="4114800" cy="365125"/>
          </a:xfrm>
          <a:prstGeom prst="rect">
            <a:avLst/>
          </a:prstGeom>
        </p:spPr>
        <p:txBody>
          <a:bodyPr vert="horz" lIns="91440" tIns="45720" rIns="91440" bIns="45720" rtlCol="0" anchor="ctr"/>
          <a:lstStyle>
            <a:lvl1pPr algn="l">
              <a:defRPr sz="1200">
                <a:solidFill>
                  <a:schemeClr val="bg2">
                    <a:lumMod val="50000"/>
                  </a:schemeClr>
                </a:solidFill>
              </a:defRPr>
            </a:lvl1pPr>
          </a:lstStyle>
          <a:p>
            <a:endParaRPr lang="en-US"/>
          </a:p>
        </p:txBody>
      </p:sp>
      <p:sp>
        <p:nvSpPr>
          <p:cNvPr id="5" name="Slide Number Placeholder 5">
            <a:extLst>
              <a:ext uri="{FF2B5EF4-FFF2-40B4-BE49-F238E27FC236}">
                <a16:creationId xmlns:a16="http://schemas.microsoft.com/office/drawing/2014/main" id="{DD635B7F-3E76-4C66-6A5A-9156FCE3D921}"/>
              </a:ext>
            </a:extLst>
          </p:cNvPr>
          <p:cNvSpPr>
            <a:spLocks noGrp="1"/>
          </p:cNvSpPr>
          <p:nvPr>
            <p:ph type="sldNum" sz="quarter" idx="4"/>
          </p:nvPr>
        </p:nvSpPr>
        <p:spPr>
          <a:xfrm>
            <a:off x="8534400" y="6121252"/>
            <a:ext cx="2743200" cy="365125"/>
          </a:xfrm>
          <a:prstGeom prst="rect">
            <a:avLst/>
          </a:prstGeom>
        </p:spPr>
        <p:txBody>
          <a:bodyPr vert="horz" lIns="91440" tIns="45720" rIns="91440" bIns="45720" rtlCol="0" anchor="ctr"/>
          <a:lstStyle>
            <a:lvl1pPr algn="r">
              <a:defRPr sz="1200">
                <a:solidFill>
                  <a:schemeClr val="bg2">
                    <a:lumMod val="50000"/>
                  </a:schemeClr>
                </a:solidFill>
              </a:defRPr>
            </a:lvl1pPr>
          </a:lstStyle>
          <a:p>
            <a:fld id="{B5CEABB6-07DC-46E8-9B57-56EC44A396E5}" type="slidenum">
              <a:rPr lang="en-US" smtClean="0"/>
              <a:pPr/>
              <a:t>‹#›</a:t>
            </a:fld>
            <a:endParaRPr lang="en-US"/>
          </a:p>
        </p:txBody>
      </p:sp>
      <p:sp>
        <p:nvSpPr>
          <p:cNvPr id="2" name="Frame 1">
            <a:extLst>
              <a:ext uri="{FF2B5EF4-FFF2-40B4-BE49-F238E27FC236}">
                <a16:creationId xmlns:a16="http://schemas.microsoft.com/office/drawing/2014/main" id="{BD761E53-47C7-492A-D5B5-A8C2740B5157}"/>
              </a:ext>
            </a:extLst>
          </p:cNvPr>
          <p:cNvSpPr/>
          <p:nvPr userDrawn="1"/>
        </p:nvSpPr>
        <p:spPr>
          <a:xfrm>
            <a:off x="386317" y="352044"/>
            <a:ext cx="11419367" cy="6153912"/>
          </a:xfrm>
          <a:prstGeom prst="frame">
            <a:avLst>
              <a:gd name="adj1" fmla="val 217"/>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702953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2 column layout 3">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F2090F11-94D5-C2A6-0759-3E7541B0993A}"/>
              </a:ext>
            </a:extLst>
          </p:cNvPr>
          <p:cNvSpPr>
            <a:spLocks noGrp="1"/>
          </p:cNvSpPr>
          <p:nvPr>
            <p:ph type="title" hasCustomPrompt="1"/>
          </p:nvPr>
        </p:nvSpPr>
        <p:spPr>
          <a:xfrm>
            <a:off x="929640" y="485113"/>
            <a:ext cx="10515600" cy="1531525"/>
          </a:xfrm>
        </p:spPr>
        <p:txBody>
          <a:bodyPr>
            <a:normAutofit/>
          </a:bodyPr>
          <a:lstStyle>
            <a:lvl1pPr>
              <a:defRPr sz="3600"/>
            </a:lvl1pPr>
          </a:lstStyle>
          <a:p>
            <a:r>
              <a:rPr lang="en-US"/>
              <a:t>Click to add title</a:t>
            </a:r>
          </a:p>
        </p:txBody>
      </p:sp>
      <p:sp>
        <p:nvSpPr>
          <p:cNvPr id="7" name="Rectangle 6">
            <a:extLst>
              <a:ext uri="{FF2B5EF4-FFF2-40B4-BE49-F238E27FC236}">
                <a16:creationId xmlns:a16="http://schemas.microsoft.com/office/drawing/2014/main" id="{10F349F3-2C28-5A44-EDFC-75FD6CA95EAD}"/>
              </a:ext>
              <a:ext uri="{C183D7F6-B498-43B3-948B-1728B52AA6E4}">
                <adec:decorative xmlns:adec="http://schemas.microsoft.com/office/drawing/2017/decorative" val="1"/>
              </a:ext>
            </a:extLst>
          </p:cNvPr>
          <p:cNvSpPr/>
          <p:nvPr userDrawn="1"/>
        </p:nvSpPr>
        <p:spPr>
          <a:xfrm>
            <a:off x="6096000" y="0"/>
            <a:ext cx="6096000" cy="736748"/>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ntent Placeholder 11">
            <a:extLst>
              <a:ext uri="{FF2B5EF4-FFF2-40B4-BE49-F238E27FC236}">
                <a16:creationId xmlns:a16="http://schemas.microsoft.com/office/drawing/2014/main" id="{634FD449-C6E0-CF8A-82B2-52438C952C07}"/>
              </a:ext>
            </a:extLst>
          </p:cNvPr>
          <p:cNvSpPr>
            <a:spLocks noGrp="1"/>
          </p:cNvSpPr>
          <p:nvPr>
            <p:ph sz="quarter" idx="10" hasCustomPrompt="1"/>
          </p:nvPr>
        </p:nvSpPr>
        <p:spPr>
          <a:xfrm>
            <a:off x="929642" y="2153285"/>
            <a:ext cx="6925660" cy="3500438"/>
          </a:xfrm>
        </p:spPr>
        <p:txBody>
          <a:bodyPr lIns="91440">
            <a:normAutofit/>
          </a:bodyPr>
          <a:lstStyle>
            <a:lvl1pPr marL="0" indent="0">
              <a:spcBef>
                <a:spcPts val="1000"/>
              </a:spcBef>
              <a:spcAft>
                <a:spcPts val="1200"/>
              </a:spcAft>
              <a:buNone/>
              <a:defRPr sz="1800" b="0"/>
            </a:lvl1pPr>
            <a:lvl2pPr marL="228600">
              <a:spcBef>
                <a:spcPts val="1000"/>
              </a:spcBef>
              <a:spcAft>
                <a:spcPts val="1200"/>
              </a:spcAft>
              <a:defRPr sz="1800" b="0"/>
            </a:lvl2pPr>
            <a:lvl3pPr marL="685800">
              <a:spcBef>
                <a:spcPts val="1000"/>
              </a:spcBef>
              <a:spcAft>
                <a:spcPts val="1200"/>
              </a:spcAft>
              <a:defRPr sz="1800" b="0"/>
            </a:lvl3pPr>
            <a:lvl4pPr marL="868680">
              <a:spcBef>
                <a:spcPts val="1000"/>
              </a:spcBef>
              <a:spcAft>
                <a:spcPts val="1200"/>
              </a:spcAft>
              <a:defRPr sz="1800" b="0"/>
            </a:lvl4pPr>
            <a:lvl5pPr marL="1143000">
              <a:spcBef>
                <a:spcPts val="1000"/>
              </a:spcBef>
              <a:spcAft>
                <a:spcPts val="1200"/>
              </a:spcAft>
              <a:defRPr sz="1800" b="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1">
            <a:extLst>
              <a:ext uri="{FF2B5EF4-FFF2-40B4-BE49-F238E27FC236}">
                <a16:creationId xmlns:a16="http://schemas.microsoft.com/office/drawing/2014/main" id="{F971E741-6253-D410-B562-50CA5976207A}"/>
              </a:ext>
            </a:extLst>
          </p:cNvPr>
          <p:cNvSpPr>
            <a:spLocks noGrp="1"/>
          </p:cNvSpPr>
          <p:nvPr>
            <p:ph sz="quarter" idx="11" hasCustomPrompt="1"/>
          </p:nvPr>
        </p:nvSpPr>
        <p:spPr>
          <a:xfrm>
            <a:off x="8215745" y="2153285"/>
            <a:ext cx="3229495" cy="3500438"/>
          </a:xfrm>
        </p:spPr>
        <p:txBody>
          <a:bodyPr lIns="91440">
            <a:normAutofit/>
          </a:bodyPr>
          <a:lstStyle>
            <a:lvl1pPr>
              <a:spcBef>
                <a:spcPts val="1000"/>
              </a:spcBef>
              <a:spcAft>
                <a:spcPts val="1200"/>
              </a:spcAft>
              <a:defRPr sz="1800" b="1"/>
            </a:lvl1pPr>
            <a:lvl2pPr>
              <a:spcBef>
                <a:spcPts val="1000"/>
              </a:spcBef>
              <a:spcAft>
                <a:spcPts val="1200"/>
              </a:spcAft>
              <a:defRPr sz="1600" b="1"/>
            </a:lvl2pPr>
            <a:lvl3pPr>
              <a:spcBef>
                <a:spcPts val="1000"/>
              </a:spcBef>
              <a:spcAft>
                <a:spcPts val="1200"/>
              </a:spcAft>
              <a:defRPr sz="1400" b="1"/>
            </a:lvl3pPr>
            <a:lvl4pPr>
              <a:spcBef>
                <a:spcPts val="1000"/>
              </a:spcBef>
              <a:spcAft>
                <a:spcPts val="1200"/>
              </a:spcAft>
              <a:defRPr sz="1200" b="1"/>
            </a:lvl4pPr>
            <a:lvl5pPr>
              <a:spcBef>
                <a:spcPts val="1000"/>
              </a:spcBef>
              <a:spcAft>
                <a:spcPts val="1200"/>
              </a:spcAft>
              <a:defRPr sz="1200" b="1"/>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4" name="Footer Placeholder 4">
            <a:extLst>
              <a:ext uri="{FF2B5EF4-FFF2-40B4-BE49-F238E27FC236}">
                <a16:creationId xmlns:a16="http://schemas.microsoft.com/office/drawing/2014/main" id="{378552E1-07B0-A631-78D3-D3C0E4C0CD1F}"/>
              </a:ext>
            </a:extLst>
          </p:cNvPr>
          <p:cNvSpPr>
            <a:spLocks noGrp="1"/>
          </p:cNvSpPr>
          <p:nvPr>
            <p:ph type="ftr" sz="quarter" idx="3"/>
          </p:nvPr>
        </p:nvSpPr>
        <p:spPr>
          <a:xfrm>
            <a:off x="914400" y="6121252"/>
            <a:ext cx="4114800" cy="365125"/>
          </a:xfrm>
          <a:prstGeom prst="rect">
            <a:avLst/>
          </a:prstGeom>
        </p:spPr>
        <p:txBody>
          <a:bodyPr vert="horz" lIns="91440" tIns="45720" rIns="91440" bIns="45720" rtlCol="0" anchor="ctr"/>
          <a:lstStyle>
            <a:lvl1pPr algn="l">
              <a:defRPr sz="1200">
                <a:solidFill>
                  <a:schemeClr val="bg2">
                    <a:lumMod val="50000"/>
                  </a:schemeClr>
                </a:solidFill>
              </a:defRPr>
            </a:lvl1pPr>
          </a:lstStyle>
          <a:p>
            <a:endParaRPr lang="en-US"/>
          </a:p>
        </p:txBody>
      </p:sp>
      <p:sp>
        <p:nvSpPr>
          <p:cNvPr id="5" name="Slide Number Placeholder 5">
            <a:extLst>
              <a:ext uri="{FF2B5EF4-FFF2-40B4-BE49-F238E27FC236}">
                <a16:creationId xmlns:a16="http://schemas.microsoft.com/office/drawing/2014/main" id="{DD635B7F-3E76-4C66-6A5A-9156FCE3D921}"/>
              </a:ext>
            </a:extLst>
          </p:cNvPr>
          <p:cNvSpPr>
            <a:spLocks noGrp="1"/>
          </p:cNvSpPr>
          <p:nvPr>
            <p:ph type="sldNum" sz="quarter" idx="4"/>
          </p:nvPr>
        </p:nvSpPr>
        <p:spPr>
          <a:xfrm>
            <a:off x="8534400" y="6121252"/>
            <a:ext cx="2743200" cy="365125"/>
          </a:xfrm>
          <a:prstGeom prst="rect">
            <a:avLst/>
          </a:prstGeom>
        </p:spPr>
        <p:txBody>
          <a:bodyPr vert="horz" lIns="91440" tIns="45720" rIns="91440" bIns="45720" rtlCol="0" anchor="ctr"/>
          <a:lstStyle>
            <a:lvl1pPr algn="r">
              <a:defRPr sz="1200">
                <a:solidFill>
                  <a:schemeClr val="bg2">
                    <a:lumMod val="50000"/>
                  </a:schemeClr>
                </a:solidFill>
              </a:defRPr>
            </a:lvl1pPr>
          </a:lstStyle>
          <a:p>
            <a:fld id="{B5CEABB6-07DC-46E8-9B57-56EC44A396E5}" type="slidenum">
              <a:rPr lang="en-US" smtClean="0"/>
              <a:pPr/>
              <a:t>‹#›</a:t>
            </a:fld>
            <a:endParaRPr lang="en-US"/>
          </a:p>
        </p:txBody>
      </p:sp>
      <p:sp>
        <p:nvSpPr>
          <p:cNvPr id="2" name="Frame 1">
            <a:extLst>
              <a:ext uri="{FF2B5EF4-FFF2-40B4-BE49-F238E27FC236}">
                <a16:creationId xmlns:a16="http://schemas.microsoft.com/office/drawing/2014/main" id="{C9F70CF1-DCAD-AE71-6B34-7BFB25EE530B}"/>
              </a:ext>
            </a:extLst>
          </p:cNvPr>
          <p:cNvSpPr/>
          <p:nvPr userDrawn="1"/>
        </p:nvSpPr>
        <p:spPr>
          <a:xfrm>
            <a:off x="386317" y="352044"/>
            <a:ext cx="11419367" cy="6153912"/>
          </a:xfrm>
          <a:prstGeom prst="frame">
            <a:avLst>
              <a:gd name="adj1" fmla="val 217"/>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1542352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F2090F11-94D5-C2A6-0759-3E7541B0993A}"/>
              </a:ext>
            </a:extLst>
          </p:cNvPr>
          <p:cNvSpPr>
            <a:spLocks noGrp="1"/>
          </p:cNvSpPr>
          <p:nvPr>
            <p:ph type="title" hasCustomPrompt="1"/>
          </p:nvPr>
        </p:nvSpPr>
        <p:spPr>
          <a:xfrm>
            <a:off x="929640" y="485113"/>
            <a:ext cx="10331450" cy="1531525"/>
          </a:xfrm>
        </p:spPr>
        <p:txBody>
          <a:bodyPr>
            <a:normAutofit/>
          </a:bodyPr>
          <a:lstStyle>
            <a:lvl1pPr>
              <a:defRPr sz="3600"/>
            </a:lvl1pPr>
          </a:lstStyle>
          <a:p>
            <a:r>
              <a:rPr lang="en-US"/>
              <a:t>Click to add title</a:t>
            </a:r>
          </a:p>
        </p:txBody>
      </p:sp>
      <p:sp>
        <p:nvSpPr>
          <p:cNvPr id="9" name="Table Placeholder 8">
            <a:extLst>
              <a:ext uri="{FF2B5EF4-FFF2-40B4-BE49-F238E27FC236}">
                <a16:creationId xmlns:a16="http://schemas.microsoft.com/office/drawing/2014/main" id="{0CF90928-AB48-3554-E2B9-417A00F286AD}"/>
              </a:ext>
            </a:extLst>
          </p:cNvPr>
          <p:cNvSpPr>
            <a:spLocks noGrp="1"/>
          </p:cNvSpPr>
          <p:nvPr>
            <p:ph type="tbl" sz="quarter" idx="10" hasCustomPrompt="1"/>
          </p:nvPr>
        </p:nvSpPr>
        <p:spPr>
          <a:xfrm>
            <a:off x="930275" y="2168526"/>
            <a:ext cx="10331450" cy="3939068"/>
          </a:xfrm>
        </p:spPr>
        <p:txBody>
          <a:bodyPr>
            <a:normAutofit/>
          </a:bodyPr>
          <a:lstStyle>
            <a:lvl1pPr>
              <a:defRPr sz="2400"/>
            </a:lvl1pPr>
          </a:lstStyle>
          <a:p>
            <a:r>
              <a:rPr lang="en-US"/>
              <a:t>Click icon to insert table</a:t>
            </a:r>
          </a:p>
        </p:txBody>
      </p:sp>
      <p:sp>
        <p:nvSpPr>
          <p:cNvPr id="8" name="Rectangle 7">
            <a:extLst>
              <a:ext uri="{FF2B5EF4-FFF2-40B4-BE49-F238E27FC236}">
                <a16:creationId xmlns:a16="http://schemas.microsoft.com/office/drawing/2014/main" id="{67D6C0A7-887A-66E2-A954-5E0592B9FD71}"/>
              </a:ext>
              <a:ext uri="{C183D7F6-B498-43B3-948B-1728B52AA6E4}">
                <adec:decorative xmlns:adec="http://schemas.microsoft.com/office/drawing/2017/decorative" val="1"/>
              </a:ext>
            </a:extLst>
          </p:cNvPr>
          <p:cNvSpPr/>
          <p:nvPr userDrawn="1"/>
        </p:nvSpPr>
        <p:spPr>
          <a:xfrm>
            <a:off x="386316" y="347329"/>
            <a:ext cx="11419368" cy="6152707"/>
          </a:xfrm>
          <a:prstGeom prst="rect">
            <a:avLst/>
          </a:prstGeom>
          <a:noFill/>
          <a:ln>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4">
            <a:extLst>
              <a:ext uri="{FF2B5EF4-FFF2-40B4-BE49-F238E27FC236}">
                <a16:creationId xmlns:a16="http://schemas.microsoft.com/office/drawing/2014/main" id="{378552E1-07B0-A631-78D3-D3C0E4C0CD1F}"/>
              </a:ext>
            </a:extLst>
          </p:cNvPr>
          <p:cNvSpPr>
            <a:spLocks noGrp="1"/>
          </p:cNvSpPr>
          <p:nvPr>
            <p:ph type="ftr" sz="quarter" idx="3"/>
          </p:nvPr>
        </p:nvSpPr>
        <p:spPr>
          <a:xfrm>
            <a:off x="914400" y="6121252"/>
            <a:ext cx="4114800" cy="365125"/>
          </a:xfrm>
          <a:prstGeom prst="rect">
            <a:avLst/>
          </a:prstGeom>
        </p:spPr>
        <p:txBody>
          <a:bodyPr vert="horz" lIns="91440" tIns="45720" rIns="91440" bIns="45720" rtlCol="0" anchor="ctr"/>
          <a:lstStyle>
            <a:lvl1pPr algn="l">
              <a:defRPr sz="1200">
                <a:solidFill>
                  <a:schemeClr val="bg2">
                    <a:lumMod val="50000"/>
                  </a:schemeClr>
                </a:solidFill>
              </a:defRPr>
            </a:lvl1pPr>
          </a:lstStyle>
          <a:p>
            <a:endParaRPr lang="en-US"/>
          </a:p>
        </p:txBody>
      </p:sp>
      <p:sp>
        <p:nvSpPr>
          <p:cNvPr id="5" name="Slide Number Placeholder 5">
            <a:extLst>
              <a:ext uri="{FF2B5EF4-FFF2-40B4-BE49-F238E27FC236}">
                <a16:creationId xmlns:a16="http://schemas.microsoft.com/office/drawing/2014/main" id="{DD635B7F-3E76-4C66-6A5A-9156FCE3D921}"/>
              </a:ext>
            </a:extLst>
          </p:cNvPr>
          <p:cNvSpPr>
            <a:spLocks noGrp="1"/>
          </p:cNvSpPr>
          <p:nvPr>
            <p:ph type="sldNum" sz="quarter" idx="4"/>
          </p:nvPr>
        </p:nvSpPr>
        <p:spPr>
          <a:xfrm>
            <a:off x="8534400" y="6121252"/>
            <a:ext cx="2743200" cy="365125"/>
          </a:xfrm>
          <a:prstGeom prst="rect">
            <a:avLst/>
          </a:prstGeom>
        </p:spPr>
        <p:txBody>
          <a:bodyPr vert="horz" lIns="91440" tIns="45720" rIns="91440" bIns="45720" rtlCol="0" anchor="ctr"/>
          <a:lstStyle>
            <a:lvl1pPr algn="r">
              <a:defRPr sz="1200">
                <a:solidFill>
                  <a:schemeClr val="bg2">
                    <a:lumMod val="50000"/>
                  </a:schemeClr>
                </a:solidFill>
              </a:defRPr>
            </a:lvl1pPr>
          </a:lstStyle>
          <a:p>
            <a:fld id="{B5CEABB6-07DC-46E8-9B57-56EC44A396E5}" type="slidenum">
              <a:rPr lang="en-US" smtClean="0"/>
              <a:pPr/>
              <a:t>‹#›</a:t>
            </a:fld>
            <a:endParaRPr lang="en-US"/>
          </a:p>
        </p:txBody>
      </p:sp>
    </p:spTree>
    <p:extLst>
      <p:ext uri="{BB962C8B-B14F-4D97-AF65-F5344CB8AC3E}">
        <p14:creationId xmlns:p14="http://schemas.microsoft.com/office/powerpoint/2010/main" val="2963688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CBB1E76-5845-01C9-1D0D-03CFFE6F06CA}"/>
              </a:ext>
              <a:ext uri="{C183D7F6-B498-43B3-948B-1728B52AA6E4}">
                <adec:decorative xmlns:adec="http://schemas.microsoft.com/office/drawing/2017/decorative" val="1"/>
              </a:ext>
            </a:extLst>
          </p:cNvPr>
          <p:cNvSpPr/>
          <p:nvPr userDrawn="1"/>
        </p:nvSpPr>
        <p:spPr>
          <a:xfrm>
            <a:off x="386316" y="347329"/>
            <a:ext cx="11419368" cy="6152707"/>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096C21AF-4286-DECE-37A1-E8980687A168}"/>
              </a:ext>
            </a:extLst>
          </p:cNvPr>
          <p:cNvSpPr>
            <a:spLocks noGrp="1"/>
          </p:cNvSpPr>
          <p:nvPr>
            <p:ph type="title" hasCustomPrompt="1"/>
          </p:nvPr>
        </p:nvSpPr>
        <p:spPr>
          <a:xfrm>
            <a:off x="899160" y="655320"/>
            <a:ext cx="4572000" cy="5486400"/>
          </a:xfrm>
        </p:spPr>
        <p:txBody>
          <a:bodyPr>
            <a:normAutofit/>
          </a:bodyPr>
          <a:lstStyle>
            <a:lvl1pPr>
              <a:defRPr sz="4800"/>
            </a:lvl1pPr>
          </a:lstStyle>
          <a:p>
            <a:r>
              <a:rPr lang="en-US"/>
              <a:t>Click to add title</a:t>
            </a:r>
          </a:p>
        </p:txBody>
      </p:sp>
      <p:sp>
        <p:nvSpPr>
          <p:cNvPr id="9" name="Content Placeholder 8">
            <a:extLst>
              <a:ext uri="{FF2B5EF4-FFF2-40B4-BE49-F238E27FC236}">
                <a16:creationId xmlns:a16="http://schemas.microsoft.com/office/drawing/2014/main" id="{B8E1D6B3-3EC8-6AC4-BE2B-5C732C856791}"/>
              </a:ext>
            </a:extLst>
          </p:cNvPr>
          <p:cNvSpPr>
            <a:spLocks noGrp="1"/>
          </p:cNvSpPr>
          <p:nvPr>
            <p:ph sz="quarter" idx="10" hasCustomPrompt="1"/>
          </p:nvPr>
        </p:nvSpPr>
        <p:spPr>
          <a:xfrm>
            <a:off x="6475413" y="2773680"/>
            <a:ext cx="4572000" cy="3368040"/>
          </a:xfrm>
        </p:spPr>
        <p:txBody>
          <a:bodyPr>
            <a:normAutofit/>
          </a:bodyPr>
          <a:lstStyle>
            <a:lvl1pPr marL="0" indent="0">
              <a:spcBef>
                <a:spcPts val="1000"/>
              </a:spcBef>
              <a:buNone/>
              <a:defRPr sz="1800"/>
            </a:lvl1pPr>
            <a:lvl2pPr marL="457200" indent="0">
              <a:spcBef>
                <a:spcPts val="1000"/>
              </a:spcBef>
              <a:buNone/>
              <a:defRPr sz="1600"/>
            </a:lvl2pPr>
            <a:lvl3pPr marL="914400" indent="0">
              <a:spcBef>
                <a:spcPts val="1000"/>
              </a:spcBef>
              <a:buNone/>
              <a:defRPr sz="1400"/>
            </a:lvl3pPr>
            <a:lvl4pPr marL="1371600" indent="0">
              <a:spcBef>
                <a:spcPts val="1000"/>
              </a:spcBef>
              <a:buNone/>
              <a:defRPr sz="1200"/>
            </a:lvl4pPr>
            <a:lvl5pPr marL="1828800" indent="0">
              <a:spcBef>
                <a:spcPts val="1000"/>
              </a:spcBef>
              <a:buNone/>
              <a:defRPr sz="12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91139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1">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AC229E2-8757-94D8-A1B6-702189DCCBF2}"/>
              </a:ext>
              <a:ext uri="{C183D7F6-B498-43B3-948B-1728B52AA6E4}">
                <adec:decorative xmlns:adec="http://schemas.microsoft.com/office/drawing/2017/decorative" val="1"/>
              </a:ext>
            </a:extLst>
          </p:cNvPr>
          <p:cNvSpPr/>
          <p:nvPr userDrawn="1"/>
        </p:nvSpPr>
        <p:spPr>
          <a:xfrm>
            <a:off x="6096000" y="3249"/>
            <a:ext cx="6096000" cy="736748"/>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7">
            <a:extLst>
              <a:ext uri="{FF2B5EF4-FFF2-40B4-BE49-F238E27FC236}">
                <a16:creationId xmlns:a16="http://schemas.microsoft.com/office/drawing/2014/main" id="{A77143C8-CDFF-B937-C00C-5E7B5093991E}"/>
              </a:ext>
            </a:extLst>
          </p:cNvPr>
          <p:cNvSpPr>
            <a:spLocks noGrp="1"/>
          </p:cNvSpPr>
          <p:nvPr>
            <p:ph type="title" hasCustomPrompt="1"/>
          </p:nvPr>
        </p:nvSpPr>
        <p:spPr>
          <a:xfrm>
            <a:off x="914400" y="883920"/>
            <a:ext cx="4114800" cy="5059680"/>
          </a:xfrm>
        </p:spPr>
        <p:txBody>
          <a:bodyPr>
            <a:normAutofit/>
          </a:bodyPr>
          <a:lstStyle>
            <a:lvl1pPr>
              <a:defRPr sz="3600">
                <a:solidFill>
                  <a:schemeClr val="tx1">
                    <a:lumMod val="75000"/>
                    <a:lumOff val="25000"/>
                  </a:schemeClr>
                </a:solidFill>
              </a:defRPr>
            </a:lvl1pPr>
          </a:lstStyle>
          <a:p>
            <a:r>
              <a:rPr lang="en-US"/>
              <a:t>Click to add title</a:t>
            </a:r>
          </a:p>
        </p:txBody>
      </p:sp>
      <p:sp>
        <p:nvSpPr>
          <p:cNvPr id="10" name="Content Placeholder 9">
            <a:extLst>
              <a:ext uri="{FF2B5EF4-FFF2-40B4-BE49-F238E27FC236}">
                <a16:creationId xmlns:a16="http://schemas.microsoft.com/office/drawing/2014/main" id="{F82637A1-1BB4-AF51-24C3-6FE78DD45D99}"/>
              </a:ext>
            </a:extLst>
          </p:cNvPr>
          <p:cNvSpPr>
            <a:spLocks noGrp="1"/>
          </p:cNvSpPr>
          <p:nvPr>
            <p:ph sz="quarter" idx="10" hasCustomPrompt="1"/>
          </p:nvPr>
        </p:nvSpPr>
        <p:spPr>
          <a:xfrm>
            <a:off x="6475413" y="2438400"/>
            <a:ext cx="4799012" cy="3505200"/>
          </a:xfrm>
        </p:spPr>
        <p:txBody>
          <a:bodyPr>
            <a:normAutofit/>
          </a:bodyPr>
          <a:lstStyle>
            <a:lvl1pPr marL="0" indent="0">
              <a:lnSpc>
                <a:spcPct val="125000"/>
              </a:lnSpc>
              <a:buNone/>
              <a:defRPr sz="1800"/>
            </a:lvl1pPr>
            <a:lvl2pPr marL="457200" indent="0">
              <a:lnSpc>
                <a:spcPct val="125000"/>
              </a:lnSpc>
              <a:buNone/>
              <a:defRPr sz="1600"/>
            </a:lvl2pPr>
            <a:lvl3pPr marL="914400" indent="0">
              <a:lnSpc>
                <a:spcPct val="125000"/>
              </a:lnSpc>
              <a:buNone/>
              <a:defRPr sz="1400"/>
            </a:lvl3pPr>
            <a:lvl4pPr marL="1371600" indent="0">
              <a:lnSpc>
                <a:spcPct val="125000"/>
              </a:lnSpc>
              <a:buNone/>
              <a:defRPr sz="1200"/>
            </a:lvl4pPr>
            <a:lvl5pPr marL="1828800" indent="0">
              <a:lnSpc>
                <a:spcPct val="125000"/>
              </a:lnSpc>
              <a:buNone/>
              <a:defRPr sz="12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4" name="Footer Placeholder 4">
            <a:extLst>
              <a:ext uri="{FF2B5EF4-FFF2-40B4-BE49-F238E27FC236}">
                <a16:creationId xmlns:a16="http://schemas.microsoft.com/office/drawing/2014/main" id="{378552E1-07B0-A631-78D3-D3C0E4C0CD1F}"/>
              </a:ext>
            </a:extLst>
          </p:cNvPr>
          <p:cNvSpPr>
            <a:spLocks noGrp="1"/>
          </p:cNvSpPr>
          <p:nvPr>
            <p:ph type="ftr" sz="quarter" idx="3"/>
          </p:nvPr>
        </p:nvSpPr>
        <p:spPr>
          <a:xfrm>
            <a:off x="914400" y="6121252"/>
            <a:ext cx="4114800" cy="365125"/>
          </a:xfrm>
          <a:prstGeom prst="rect">
            <a:avLst/>
          </a:prstGeom>
        </p:spPr>
        <p:txBody>
          <a:bodyPr vert="horz" lIns="91440" tIns="45720" rIns="91440" bIns="45720" rtlCol="0" anchor="ctr"/>
          <a:lstStyle>
            <a:lvl1pPr algn="l">
              <a:defRPr sz="1200">
                <a:solidFill>
                  <a:schemeClr val="bg2">
                    <a:lumMod val="50000"/>
                  </a:schemeClr>
                </a:solidFill>
              </a:defRPr>
            </a:lvl1pPr>
          </a:lstStyle>
          <a:p>
            <a:endParaRPr lang="en-US"/>
          </a:p>
        </p:txBody>
      </p:sp>
      <p:sp>
        <p:nvSpPr>
          <p:cNvPr id="5" name="Slide Number Placeholder 5">
            <a:extLst>
              <a:ext uri="{FF2B5EF4-FFF2-40B4-BE49-F238E27FC236}">
                <a16:creationId xmlns:a16="http://schemas.microsoft.com/office/drawing/2014/main" id="{DD635B7F-3E76-4C66-6A5A-9156FCE3D921}"/>
              </a:ext>
            </a:extLst>
          </p:cNvPr>
          <p:cNvSpPr>
            <a:spLocks noGrp="1"/>
          </p:cNvSpPr>
          <p:nvPr>
            <p:ph type="sldNum" sz="quarter" idx="4"/>
          </p:nvPr>
        </p:nvSpPr>
        <p:spPr>
          <a:xfrm>
            <a:off x="8534400" y="6121252"/>
            <a:ext cx="2743200" cy="365125"/>
          </a:xfrm>
          <a:prstGeom prst="rect">
            <a:avLst/>
          </a:prstGeom>
        </p:spPr>
        <p:txBody>
          <a:bodyPr vert="horz" lIns="91440" tIns="45720" rIns="91440" bIns="45720" rtlCol="0" anchor="ctr"/>
          <a:lstStyle>
            <a:lvl1pPr algn="r">
              <a:defRPr sz="1200">
                <a:solidFill>
                  <a:schemeClr val="bg2">
                    <a:lumMod val="50000"/>
                  </a:schemeClr>
                </a:solidFill>
              </a:defRPr>
            </a:lvl1pPr>
          </a:lstStyle>
          <a:p>
            <a:fld id="{B5CEABB6-07DC-46E8-9B57-56EC44A396E5}" type="slidenum">
              <a:rPr lang="en-US" smtClean="0"/>
              <a:pPr/>
              <a:t>‹#›</a:t>
            </a:fld>
            <a:endParaRPr lang="en-US"/>
          </a:p>
        </p:txBody>
      </p:sp>
      <p:sp>
        <p:nvSpPr>
          <p:cNvPr id="3" name="Frame 2">
            <a:extLst>
              <a:ext uri="{FF2B5EF4-FFF2-40B4-BE49-F238E27FC236}">
                <a16:creationId xmlns:a16="http://schemas.microsoft.com/office/drawing/2014/main" id="{56F59DF2-AB3C-B7B3-826A-636B8CC5AB31}"/>
              </a:ext>
            </a:extLst>
          </p:cNvPr>
          <p:cNvSpPr/>
          <p:nvPr userDrawn="1"/>
        </p:nvSpPr>
        <p:spPr>
          <a:xfrm>
            <a:off x="386317" y="352044"/>
            <a:ext cx="11419367" cy="6153912"/>
          </a:xfrm>
          <a:prstGeom prst="frame">
            <a:avLst>
              <a:gd name="adj1" fmla="val 217"/>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457687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1">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4737016-0B2B-9F81-7A77-63223C4864D8}"/>
              </a:ext>
              <a:ext uri="{C183D7F6-B498-43B3-948B-1728B52AA6E4}">
                <adec:decorative xmlns:adec="http://schemas.microsoft.com/office/drawing/2017/decorative" val="1"/>
              </a:ext>
            </a:extLst>
          </p:cNvPr>
          <p:cNvSpPr/>
          <p:nvPr userDrawn="1"/>
        </p:nvSpPr>
        <p:spPr>
          <a:xfrm>
            <a:off x="386316" y="347329"/>
            <a:ext cx="11419368" cy="6152707"/>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1134E572-08FE-0439-A460-8DFE1183A605}"/>
              </a:ext>
            </a:extLst>
          </p:cNvPr>
          <p:cNvSpPr>
            <a:spLocks noGrp="1"/>
          </p:cNvSpPr>
          <p:nvPr>
            <p:ph type="title" hasCustomPrompt="1"/>
          </p:nvPr>
        </p:nvSpPr>
        <p:spPr>
          <a:xfrm>
            <a:off x="6478742" y="914399"/>
            <a:ext cx="4798858" cy="5029199"/>
          </a:xfrm>
        </p:spPr>
        <p:txBody>
          <a:bodyPr>
            <a:normAutofit/>
          </a:bodyPr>
          <a:lstStyle>
            <a:lvl1pPr>
              <a:defRPr sz="4800"/>
            </a:lvl1pPr>
          </a:lstStyle>
          <a:p>
            <a:r>
              <a:rPr lang="en-US"/>
              <a:t>Click to add title</a:t>
            </a:r>
          </a:p>
        </p:txBody>
      </p:sp>
      <p:sp>
        <p:nvSpPr>
          <p:cNvPr id="9" name="Picture Placeholder 8">
            <a:extLst>
              <a:ext uri="{FF2B5EF4-FFF2-40B4-BE49-F238E27FC236}">
                <a16:creationId xmlns:a16="http://schemas.microsoft.com/office/drawing/2014/main" id="{01EB46EC-087C-B8FF-2363-B99FAE983B02}"/>
              </a:ext>
            </a:extLst>
          </p:cNvPr>
          <p:cNvSpPr>
            <a:spLocks noGrp="1"/>
          </p:cNvSpPr>
          <p:nvPr>
            <p:ph type="pic" sz="quarter" idx="10"/>
          </p:nvPr>
        </p:nvSpPr>
        <p:spPr>
          <a:xfrm>
            <a:off x="0" y="914400"/>
            <a:ext cx="5713413" cy="5029200"/>
          </a:xfrm>
        </p:spPr>
        <p:txBody>
          <a:bodyPr>
            <a:normAutofit/>
          </a:bodyPr>
          <a:lstStyle>
            <a:lvl1pPr marL="0" indent="0" algn="ctr">
              <a:buNone/>
              <a:defRPr sz="2000"/>
            </a:lvl1pPr>
          </a:lstStyle>
          <a:p>
            <a:r>
              <a:rPr lang="en-US"/>
              <a:t>Click icon to add picture</a:t>
            </a:r>
          </a:p>
        </p:txBody>
      </p:sp>
      <p:sp>
        <p:nvSpPr>
          <p:cNvPr id="4" name="Footer Placeholder 4">
            <a:extLst>
              <a:ext uri="{FF2B5EF4-FFF2-40B4-BE49-F238E27FC236}">
                <a16:creationId xmlns:a16="http://schemas.microsoft.com/office/drawing/2014/main" id="{378552E1-07B0-A631-78D3-D3C0E4C0CD1F}"/>
              </a:ext>
            </a:extLst>
          </p:cNvPr>
          <p:cNvSpPr>
            <a:spLocks noGrp="1"/>
          </p:cNvSpPr>
          <p:nvPr>
            <p:ph type="ftr" sz="quarter" idx="3"/>
          </p:nvPr>
        </p:nvSpPr>
        <p:spPr>
          <a:xfrm>
            <a:off x="914400" y="6121252"/>
            <a:ext cx="4114800" cy="365125"/>
          </a:xfrm>
          <a:prstGeom prst="rect">
            <a:avLst/>
          </a:prstGeom>
        </p:spPr>
        <p:txBody>
          <a:bodyPr vert="horz" lIns="91440" tIns="45720" rIns="91440" bIns="45720" rtlCol="0" anchor="ctr"/>
          <a:lstStyle>
            <a:lvl1pPr algn="l">
              <a:defRPr sz="1200">
                <a:solidFill>
                  <a:schemeClr val="bg2">
                    <a:lumMod val="50000"/>
                  </a:schemeClr>
                </a:solidFill>
              </a:defRPr>
            </a:lvl1pPr>
          </a:lstStyle>
          <a:p>
            <a:endParaRPr lang="en-US"/>
          </a:p>
        </p:txBody>
      </p:sp>
      <p:sp>
        <p:nvSpPr>
          <p:cNvPr id="5" name="Slide Number Placeholder 5">
            <a:extLst>
              <a:ext uri="{FF2B5EF4-FFF2-40B4-BE49-F238E27FC236}">
                <a16:creationId xmlns:a16="http://schemas.microsoft.com/office/drawing/2014/main" id="{DD635B7F-3E76-4C66-6A5A-9156FCE3D921}"/>
              </a:ext>
            </a:extLst>
          </p:cNvPr>
          <p:cNvSpPr>
            <a:spLocks noGrp="1"/>
          </p:cNvSpPr>
          <p:nvPr>
            <p:ph type="sldNum" sz="quarter" idx="4"/>
          </p:nvPr>
        </p:nvSpPr>
        <p:spPr>
          <a:xfrm>
            <a:off x="8534400" y="6121252"/>
            <a:ext cx="2743200" cy="365125"/>
          </a:xfrm>
          <a:prstGeom prst="rect">
            <a:avLst/>
          </a:prstGeom>
        </p:spPr>
        <p:txBody>
          <a:bodyPr vert="horz" lIns="91440" tIns="45720" rIns="91440" bIns="45720" rtlCol="0" anchor="ctr"/>
          <a:lstStyle>
            <a:lvl1pPr algn="r">
              <a:defRPr sz="1200">
                <a:solidFill>
                  <a:schemeClr val="bg2">
                    <a:lumMod val="50000"/>
                  </a:schemeClr>
                </a:solidFill>
              </a:defRPr>
            </a:lvl1pPr>
          </a:lstStyle>
          <a:p>
            <a:fld id="{B5CEABB6-07DC-46E8-9B57-56EC44A396E5}" type="slidenum">
              <a:rPr lang="en-US" smtClean="0"/>
              <a:pPr/>
              <a:t>‹#›</a:t>
            </a:fld>
            <a:endParaRPr lang="en-US"/>
          </a:p>
        </p:txBody>
      </p:sp>
    </p:spTree>
    <p:extLst>
      <p:ext uri="{BB962C8B-B14F-4D97-AF65-F5344CB8AC3E}">
        <p14:creationId xmlns:p14="http://schemas.microsoft.com/office/powerpoint/2010/main" val="1819926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text and image">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1D49246-C641-C3BA-F07B-89FFC6CDAEB8}"/>
              </a:ext>
            </a:extLst>
          </p:cNvPr>
          <p:cNvSpPr>
            <a:spLocks noGrp="1"/>
          </p:cNvSpPr>
          <p:nvPr>
            <p:ph type="title" hasCustomPrompt="1"/>
          </p:nvPr>
        </p:nvSpPr>
        <p:spPr>
          <a:xfrm>
            <a:off x="914399" y="853439"/>
            <a:ext cx="4802373" cy="2833689"/>
          </a:xfrm>
        </p:spPr>
        <p:txBody>
          <a:bodyPr rIns="914400" anchor="b"/>
          <a:lstStyle>
            <a:lvl1pPr>
              <a:defRPr sz="4800"/>
            </a:lvl1pPr>
          </a:lstStyle>
          <a:p>
            <a:r>
              <a:rPr lang="en-US"/>
              <a:t>Click to add title</a:t>
            </a:r>
          </a:p>
        </p:txBody>
      </p:sp>
      <p:sp>
        <p:nvSpPr>
          <p:cNvPr id="11" name="Content Placeholder 10">
            <a:extLst>
              <a:ext uri="{FF2B5EF4-FFF2-40B4-BE49-F238E27FC236}">
                <a16:creationId xmlns:a16="http://schemas.microsoft.com/office/drawing/2014/main" id="{5BE7E1DF-A70C-8F79-9B76-72B2A7B4DC71}"/>
              </a:ext>
            </a:extLst>
          </p:cNvPr>
          <p:cNvSpPr>
            <a:spLocks noGrp="1"/>
          </p:cNvSpPr>
          <p:nvPr>
            <p:ph sz="quarter" idx="11" hasCustomPrompt="1"/>
          </p:nvPr>
        </p:nvSpPr>
        <p:spPr>
          <a:xfrm>
            <a:off x="914400" y="3931919"/>
            <a:ext cx="4802735" cy="2072641"/>
          </a:xfrm>
        </p:spPr>
        <p:txBody>
          <a:bodyPr>
            <a:normAutofit/>
          </a:bodyPr>
          <a:lstStyle>
            <a:lvl1pPr marL="0" indent="0">
              <a:lnSpc>
                <a:spcPct val="125000"/>
              </a:lnSpc>
              <a:spcBef>
                <a:spcPts val="0"/>
              </a:spcBef>
              <a:buNone/>
              <a:defRPr sz="1800"/>
            </a:lvl1pPr>
            <a:lvl2pPr marL="457200" indent="0">
              <a:lnSpc>
                <a:spcPct val="125000"/>
              </a:lnSpc>
              <a:spcBef>
                <a:spcPts val="0"/>
              </a:spcBef>
              <a:buNone/>
              <a:defRPr sz="1600"/>
            </a:lvl2pPr>
            <a:lvl3pPr marL="914400" indent="0">
              <a:lnSpc>
                <a:spcPct val="125000"/>
              </a:lnSpc>
              <a:spcBef>
                <a:spcPts val="0"/>
              </a:spcBef>
              <a:buNone/>
              <a:defRPr sz="1400"/>
            </a:lvl3pPr>
            <a:lvl4pPr marL="1371600" indent="0">
              <a:lnSpc>
                <a:spcPct val="125000"/>
              </a:lnSpc>
              <a:spcBef>
                <a:spcPts val="0"/>
              </a:spcBef>
              <a:buNone/>
              <a:defRPr sz="1200"/>
            </a:lvl4pPr>
            <a:lvl5pPr marL="1828800" indent="0">
              <a:lnSpc>
                <a:spcPct val="125000"/>
              </a:lnSpc>
              <a:spcBef>
                <a:spcPts val="0"/>
              </a:spcBef>
              <a:buNone/>
              <a:defRPr sz="12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12" name="Picture Placeholder 11">
            <a:extLst>
              <a:ext uri="{FF2B5EF4-FFF2-40B4-BE49-F238E27FC236}">
                <a16:creationId xmlns:a16="http://schemas.microsoft.com/office/drawing/2014/main" id="{1CD5F637-DFBF-7FED-7CD5-F46A26E5CD15}"/>
              </a:ext>
            </a:extLst>
          </p:cNvPr>
          <p:cNvSpPr>
            <a:spLocks noGrp="1"/>
          </p:cNvSpPr>
          <p:nvPr>
            <p:ph type="pic" sz="quarter" idx="10"/>
          </p:nvPr>
        </p:nvSpPr>
        <p:spPr>
          <a:xfrm>
            <a:off x="6478587" y="921230"/>
            <a:ext cx="5713413" cy="5029200"/>
          </a:xfrm>
          <a:custGeom>
            <a:avLst/>
            <a:gdLst>
              <a:gd name="connsiteX0" fmla="*/ 5327097 w 5713413"/>
              <a:gd name="connsiteY0" fmla="*/ 0 h 5029200"/>
              <a:gd name="connsiteX1" fmla="*/ 5713413 w 5713413"/>
              <a:gd name="connsiteY1" fmla="*/ 0 h 5029200"/>
              <a:gd name="connsiteX2" fmla="*/ 5713413 w 5713413"/>
              <a:gd name="connsiteY2" fmla="*/ 5029200 h 5029200"/>
              <a:gd name="connsiteX3" fmla="*/ 5327097 w 5713413"/>
              <a:gd name="connsiteY3" fmla="*/ 5029200 h 5029200"/>
              <a:gd name="connsiteX4" fmla="*/ 0 w 5713413"/>
              <a:gd name="connsiteY4" fmla="*/ 0 h 5029200"/>
              <a:gd name="connsiteX5" fmla="*/ 5313743 w 5713413"/>
              <a:gd name="connsiteY5" fmla="*/ 0 h 5029200"/>
              <a:gd name="connsiteX6" fmla="*/ 5313743 w 5713413"/>
              <a:gd name="connsiteY6" fmla="*/ 5029200 h 5029200"/>
              <a:gd name="connsiteX7" fmla="*/ 0 w 5713413"/>
              <a:gd name="connsiteY7" fmla="*/ 5029200 h 502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3413" h="5029200">
                <a:moveTo>
                  <a:pt x="5327097" y="0"/>
                </a:moveTo>
                <a:lnTo>
                  <a:pt x="5713413" y="0"/>
                </a:lnTo>
                <a:lnTo>
                  <a:pt x="5713413" y="5029200"/>
                </a:lnTo>
                <a:lnTo>
                  <a:pt x="5327097" y="5029200"/>
                </a:lnTo>
                <a:close/>
                <a:moveTo>
                  <a:pt x="0" y="0"/>
                </a:moveTo>
                <a:lnTo>
                  <a:pt x="5313743" y="0"/>
                </a:lnTo>
                <a:lnTo>
                  <a:pt x="5313743" y="5029200"/>
                </a:lnTo>
                <a:lnTo>
                  <a:pt x="0" y="5029200"/>
                </a:lnTo>
                <a:close/>
              </a:path>
            </a:pathLst>
          </a:custGeom>
        </p:spPr>
        <p:txBody>
          <a:bodyPr wrap="square">
            <a:noAutofit/>
          </a:bodyPr>
          <a:lstStyle>
            <a:lvl1pPr marL="0" indent="0" algn="ctr">
              <a:buNone/>
              <a:defRPr sz="2000"/>
            </a:lvl1pPr>
          </a:lstStyle>
          <a:p>
            <a:r>
              <a:rPr lang="en-US"/>
              <a:t>Click icon to add picture</a:t>
            </a:r>
          </a:p>
        </p:txBody>
      </p:sp>
      <p:sp>
        <p:nvSpPr>
          <p:cNvPr id="4" name="Footer Placeholder 4">
            <a:extLst>
              <a:ext uri="{FF2B5EF4-FFF2-40B4-BE49-F238E27FC236}">
                <a16:creationId xmlns:a16="http://schemas.microsoft.com/office/drawing/2014/main" id="{378552E1-07B0-A631-78D3-D3C0E4C0CD1F}"/>
              </a:ext>
            </a:extLst>
          </p:cNvPr>
          <p:cNvSpPr>
            <a:spLocks noGrp="1"/>
          </p:cNvSpPr>
          <p:nvPr>
            <p:ph type="ftr" sz="quarter" idx="3"/>
          </p:nvPr>
        </p:nvSpPr>
        <p:spPr>
          <a:xfrm>
            <a:off x="914400" y="6121252"/>
            <a:ext cx="4114800" cy="365125"/>
          </a:xfrm>
          <a:prstGeom prst="rect">
            <a:avLst/>
          </a:prstGeom>
        </p:spPr>
        <p:txBody>
          <a:bodyPr vert="horz" lIns="91440" tIns="45720" rIns="91440" bIns="45720" rtlCol="0" anchor="ctr"/>
          <a:lstStyle>
            <a:lvl1pPr algn="l">
              <a:defRPr sz="1200">
                <a:solidFill>
                  <a:schemeClr val="bg2">
                    <a:lumMod val="50000"/>
                  </a:schemeClr>
                </a:solidFill>
              </a:defRPr>
            </a:lvl1pPr>
          </a:lstStyle>
          <a:p>
            <a:endParaRPr lang="en-US"/>
          </a:p>
        </p:txBody>
      </p:sp>
      <p:sp>
        <p:nvSpPr>
          <p:cNvPr id="5" name="Slide Number Placeholder 5">
            <a:extLst>
              <a:ext uri="{FF2B5EF4-FFF2-40B4-BE49-F238E27FC236}">
                <a16:creationId xmlns:a16="http://schemas.microsoft.com/office/drawing/2014/main" id="{DD635B7F-3E76-4C66-6A5A-9156FCE3D921}"/>
              </a:ext>
            </a:extLst>
          </p:cNvPr>
          <p:cNvSpPr>
            <a:spLocks noGrp="1"/>
          </p:cNvSpPr>
          <p:nvPr>
            <p:ph type="sldNum" sz="quarter" idx="4"/>
          </p:nvPr>
        </p:nvSpPr>
        <p:spPr>
          <a:xfrm>
            <a:off x="8534400" y="6121252"/>
            <a:ext cx="2743200" cy="365125"/>
          </a:xfrm>
          <a:prstGeom prst="rect">
            <a:avLst/>
          </a:prstGeom>
        </p:spPr>
        <p:txBody>
          <a:bodyPr vert="horz" lIns="91440" tIns="45720" rIns="91440" bIns="45720" rtlCol="0" anchor="ctr"/>
          <a:lstStyle>
            <a:lvl1pPr algn="r">
              <a:defRPr sz="1200">
                <a:solidFill>
                  <a:schemeClr val="bg2">
                    <a:lumMod val="50000"/>
                  </a:schemeClr>
                </a:solidFill>
              </a:defRPr>
            </a:lvl1pPr>
          </a:lstStyle>
          <a:p>
            <a:fld id="{B5CEABB6-07DC-46E8-9B57-56EC44A396E5}" type="slidenum">
              <a:rPr lang="en-US" smtClean="0"/>
              <a:pPr/>
              <a:t>‹#›</a:t>
            </a:fld>
            <a:endParaRPr lang="en-US"/>
          </a:p>
        </p:txBody>
      </p:sp>
      <p:sp>
        <p:nvSpPr>
          <p:cNvPr id="13" name="Frame 12">
            <a:extLst>
              <a:ext uri="{FF2B5EF4-FFF2-40B4-BE49-F238E27FC236}">
                <a16:creationId xmlns:a16="http://schemas.microsoft.com/office/drawing/2014/main" id="{33E3B934-3E16-21AF-8F5A-9EFD93255705}"/>
              </a:ext>
            </a:extLst>
          </p:cNvPr>
          <p:cNvSpPr/>
          <p:nvPr userDrawn="1"/>
        </p:nvSpPr>
        <p:spPr>
          <a:xfrm>
            <a:off x="386317" y="352044"/>
            <a:ext cx="11419367" cy="6153912"/>
          </a:xfrm>
          <a:prstGeom prst="frame">
            <a:avLst>
              <a:gd name="adj1" fmla="val 217"/>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278050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D872928-B479-F7C5-9C83-C448FBA36175}"/>
              </a:ext>
            </a:extLst>
          </p:cNvPr>
          <p:cNvSpPr>
            <a:spLocks noGrp="1"/>
          </p:cNvSpPr>
          <p:nvPr>
            <p:ph type="title" hasCustomPrompt="1"/>
          </p:nvPr>
        </p:nvSpPr>
        <p:spPr>
          <a:xfrm>
            <a:off x="914400" y="1020445"/>
            <a:ext cx="4114800" cy="5029200"/>
          </a:xfrm>
        </p:spPr>
        <p:txBody>
          <a:bodyPr>
            <a:normAutofit/>
          </a:bodyPr>
          <a:lstStyle>
            <a:lvl1pPr>
              <a:defRPr sz="3600"/>
            </a:lvl1pPr>
          </a:lstStyle>
          <a:p>
            <a:r>
              <a:rPr lang="en-US"/>
              <a:t>Click to add title</a:t>
            </a:r>
          </a:p>
        </p:txBody>
      </p:sp>
      <p:sp>
        <p:nvSpPr>
          <p:cNvPr id="9" name="Content Placeholder 10">
            <a:extLst>
              <a:ext uri="{FF2B5EF4-FFF2-40B4-BE49-F238E27FC236}">
                <a16:creationId xmlns:a16="http://schemas.microsoft.com/office/drawing/2014/main" id="{61E3771A-E1EB-0CBE-828C-2C5E1F2AE6CF}"/>
              </a:ext>
            </a:extLst>
          </p:cNvPr>
          <p:cNvSpPr>
            <a:spLocks noGrp="1"/>
          </p:cNvSpPr>
          <p:nvPr>
            <p:ph sz="quarter" idx="11" hasCustomPrompt="1"/>
          </p:nvPr>
        </p:nvSpPr>
        <p:spPr>
          <a:xfrm>
            <a:off x="6475227" y="1020445"/>
            <a:ext cx="4802735" cy="5029200"/>
          </a:xfrm>
        </p:spPr>
        <p:txBody>
          <a:bodyPr anchor="ctr">
            <a:normAutofit/>
          </a:bodyPr>
          <a:lstStyle>
            <a:lvl1pPr marL="228600" indent="-228600">
              <a:lnSpc>
                <a:spcPct val="125000"/>
              </a:lnSpc>
              <a:spcBef>
                <a:spcPts val="0"/>
              </a:spcBef>
              <a:spcAft>
                <a:spcPts val="1200"/>
              </a:spcAft>
              <a:buFont typeface="Arial" panose="020B0604020202020204" pitchFamily="34" charset="0"/>
              <a:buChar char="•"/>
              <a:defRPr sz="1800"/>
            </a:lvl1pPr>
            <a:lvl2pPr marL="411480" indent="-228600">
              <a:lnSpc>
                <a:spcPct val="125000"/>
              </a:lnSpc>
              <a:spcBef>
                <a:spcPts val="0"/>
              </a:spcBef>
              <a:spcAft>
                <a:spcPts val="1200"/>
              </a:spcAft>
              <a:buFont typeface="Arial" panose="020B0604020202020204" pitchFamily="34" charset="0"/>
              <a:buChar char="•"/>
              <a:defRPr sz="1600"/>
            </a:lvl2pPr>
            <a:lvl3pPr marL="594360" indent="-228600">
              <a:lnSpc>
                <a:spcPct val="125000"/>
              </a:lnSpc>
              <a:spcBef>
                <a:spcPts val="0"/>
              </a:spcBef>
              <a:spcAft>
                <a:spcPts val="1200"/>
              </a:spcAft>
              <a:buFont typeface="Arial" panose="020B0604020202020204" pitchFamily="34" charset="0"/>
              <a:buChar char="•"/>
              <a:defRPr sz="1400"/>
            </a:lvl3pPr>
            <a:lvl4pPr marL="777240" indent="-228600">
              <a:lnSpc>
                <a:spcPct val="125000"/>
              </a:lnSpc>
              <a:spcBef>
                <a:spcPts val="0"/>
              </a:spcBef>
              <a:spcAft>
                <a:spcPts val="1200"/>
              </a:spcAft>
              <a:buFont typeface="Arial" panose="020B0604020202020204" pitchFamily="34" charset="0"/>
              <a:buChar char="•"/>
              <a:defRPr sz="1200"/>
            </a:lvl4pPr>
            <a:lvl5pPr marL="960120" indent="-228600">
              <a:lnSpc>
                <a:spcPct val="125000"/>
              </a:lnSpc>
              <a:spcBef>
                <a:spcPts val="0"/>
              </a:spcBef>
              <a:spcAft>
                <a:spcPts val="1200"/>
              </a:spcAft>
              <a:buFont typeface="Arial" panose="020B0604020202020204" pitchFamily="34" charset="0"/>
              <a:buChar char="•"/>
              <a:defRPr sz="12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4" name="Footer Placeholder 4">
            <a:extLst>
              <a:ext uri="{FF2B5EF4-FFF2-40B4-BE49-F238E27FC236}">
                <a16:creationId xmlns:a16="http://schemas.microsoft.com/office/drawing/2014/main" id="{378552E1-07B0-A631-78D3-D3C0E4C0CD1F}"/>
              </a:ext>
            </a:extLst>
          </p:cNvPr>
          <p:cNvSpPr>
            <a:spLocks noGrp="1"/>
          </p:cNvSpPr>
          <p:nvPr>
            <p:ph type="ftr" sz="quarter" idx="3"/>
          </p:nvPr>
        </p:nvSpPr>
        <p:spPr>
          <a:xfrm>
            <a:off x="914400" y="6121252"/>
            <a:ext cx="4114800" cy="365125"/>
          </a:xfrm>
          <a:prstGeom prst="rect">
            <a:avLst/>
          </a:prstGeom>
        </p:spPr>
        <p:txBody>
          <a:bodyPr vert="horz" lIns="91440" tIns="45720" rIns="91440" bIns="45720" rtlCol="0" anchor="ctr"/>
          <a:lstStyle>
            <a:lvl1pPr algn="l">
              <a:defRPr sz="1200">
                <a:solidFill>
                  <a:schemeClr val="bg2">
                    <a:lumMod val="50000"/>
                  </a:schemeClr>
                </a:solidFill>
              </a:defRPr>
            </a:lvl1pPr>
          </a:lstStyle>
          <a:p>
            <a:endParaRPr lang="en-US"/>
          </a:p>
        </p:txBody>
      </p:sp>
      <p:sp>
        <p:nvSpPr>
          <p:cNvPr id="5" name="Slide Number Placeholder 5">
            <a:extLst>
              <a:ext uri="{FF2B5EF4-FFF2-40B4-BE49-F238E27FC236}">
                <a16:creationId xmlns:a16="http://schemas.microsoft.com/office/drawing/2014/main" id="{DD635B7F-3E76-4C66-6A5A-9156FCE3D921}"/>
              </a:ext>
            </a:extLst>
          </p:cNvPr>
          <p:cNvSpPr>
            <a:spLocks noGrp="1"/>
          </p:cNvSpPr>
          <p:nvPr>
            <p:ph type="sldNum" sz="quarter" idx="4"/>
          </p:nvPr>
        </p:nvSpPr>
        <p:spPr>
          <a:xfrm>
            <a:off x="8534400" y="6121252"/>
            <a:ext cx="2743200" cy="365125"/>
          </a:xfrm>
          <a:prstGeom prst="rect">
            <a:avLst/>
          </a:prstGeom>
        </p:spPr>
        <p:txBody>
          <a:bodyPr vert="horz" lIns="91440" tIns="45720" rIns="91440" bIns="45720" rtlCol="0" anchor="ctr"/>
          <a:lstStyle>
            <a:lvl1pPr algn="r">
              <a:defRPr sz="1200">
                <a:solidFill>
                  <a:schemeClr val="bg2">
                    <a:lumMod val="50000"/>
                  </a:schemeClr>
                </a:solidFill>
              </a:defRPr>
            </a:lvl1pPr>
          </a:lstStyle>
          <a:p>
            <a:fld id="{B5CEABB6-07DC-46E8-9B57-56EC44A396E5}" type="slidenum">
              <a:rPr lang="en-US" smtClean="0"/>
              <a:pPr/>
              <a:t>‹#›</a:t>
            </a:fld>
            <a:endParaRPr lang="en-US"/>
          </a:p>
        </p:txBody>
      </p:sp>
      <p:sp>
        <p:nvSpPr>
          <p:cNvPr id="2" name="Rectangle 1">
            <a:extLst>
              <a:ext uri="{FF2B5EF4-FFF2-40B4-BE49-F238E27FC236}">
                <a16:creationId xmlns:a16="http://schemas.microsoft.com/office/drawing/2014/main" id="{62A1635D-96F0-769B-4ECB-70502770ABBC}"/>
              </a:ext>
              <a:ext uri="{C183D7F6-B498-43B3-948B-1728B52AA6E4}">
                <adec:decorative xmlns:adec="http://schemas.microsoft.com/office/drawing/2017/decorative" val="1"/>
              </a:ext>
            </a:extLst>
          </p:cNvPr>
          <p:cNvSpPr/>
          <p:nvPr userDrawn="1"/>
        </p:nvSpPr>
        <p:spPr>
          <a:xfrm>
            <a:off x="6096000" y="0"/>
            <a:ext cx="6096000" cy="736748"/>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ame 5">
            <a:extLst>
              <a:ext uri="{FF2B5EF4-FFF2-40B4-BE49-F238E27FC236}">
                <a16:creationId xmlns:a16="http://schemas.microsoft.com/office/drawing/2014/main" id="{4F877767-0342-A344-0462-A0D877FF68F8}"/>
              </a:ext>
            </a:extLst>
          </p:cNvPr>
          <p:cNvSpPr/>
          <p:nvPr userDrawn="1"/>
        </p:nvSpPr>
        <p:spPr>
          <a:xfrm>
            <a:off x="386317" y="352044"/>
            <a:ext cx="11419367" cy="6153912"/>
          </a:xfrm>
          <a:prstGeom prst="frame">
            <a:avLst>
              <a:gd name="adj1" fmla="val 217"/>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297152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Content and image">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821F215D-0D9E-64B3-1F66-E90B87932A89}"/>
              </a:ext>
            </a:extLst>
          </p:cNvPr>
          <p:cNvSpPr>
            <a:spLocks noGrp="1"/>
          </p:cNvSpPr>
          <p:nvPr>
            <p:ph type="title" hasCustomPrompt="1"/>
          </p:nvPr>
        </p:nvSpPr>
        <p:spPr>
          <a:xfrm>
            <a:off x="914400" y="900741"/>
            <a:ext cx="4802372" cy="2788919"/>
          </a:xfrm>
        </p:spPr>
        <p:txBody>
          <a:bodyPr anchor="b">
            <a:normAutofit/>
          </a:bodyPr>
          <a:lstStyle>
            <a:lvl1pPr>
              <a:defRPr sz="4800"/>
            </a:lvl1pPr>
          </a:lstStyle>
          <a:p>
            <a:r>
              <a:rPr lang="en-US"/>
              <a:t>Click to add title</a:t>
            </a:r>
          </a:p>
        </p:txBody>
      </p:sp>
      <p:sp>
        <p:nvSpPr>
          <p:cNvPr id="9" name="Content Placeholder 10">
            <a:extLst>
              <a:ext uri="{FF2B5EF4-FFF2-40B4-BE49-F238E27FC236}">
                <a16:creationId xmlns:a16="http://schemas.microsoft.com/office/drawing/2014/main" id="{E86A4459-11C2-44C6-0173-C666D5AADC1E}"/>
              </a:ext>
            </a:extLst>
          </p:cNvPr>
          <p:cNvSpPr>
            <a:spLocks noGrp="1"/>
          </p:cNvSpPr>
          <p:nvPr>
            <p:ph sz="quarter" idx="11" hasCustomPrompt="1"/>
          </p:nvPr>
        </p:nvSpPr>
        <p:spPr>
          <a:xfrm>
            <a:off x="914400" y="3825239"/>
            <a:ext cx="4802735" cy="2072641"/>
          </a:xfrm>
        </p:spPr>
        <p:txBody>
          <a:bodyPr>
            <a:normAutofit/>
          </a:bodyPr>
          <a:lstStyle>
            <a:lvl1pPr marL="0" indent="0">
              <a:lnSpc>
                <a:spcPct val="125000"/>
              </a:lnSpc>
              <a:spcBef>
                <a:spcPts val="0"/>
              </a:spcBef>
              <a:buNone/>
              <a:defRPr sz="1800"/>
            </a:lvl1pPr>
            <a:lvl2pPr marL="457200" indent="0">
              <a:lnSpc>
                <a:spcPct val="125000"/>
              </a:lnSpc>
              <a:spcBef>
                <a:spcPts val="0"/>
              </a:spcBef>
              <a:buNone/>
              <a:defRPr sz="1600"/>
            </a:lvl2pPr>
            <a:lvl3pPr marL="914400" indent="0">
              <a:lnSpc>
                <a:spcPct val="125000"/>
              </a:lnSpc>
              <a:spcBef>
                <a:spcPts val="0"/>
              </a:spcBef>
              <a:buNone/>
              <a:defRPr sz="1400"/>
            </a:lvl3pPr>
            <a:lvl4pPr marL="1371600" indent="0">
              <a:lnSpc>
                <a:spcPct val="125000"/>
              </a:lnSpc>
              <a:spcBef>
                <a:spcPts val="0"/>
              </a:spcBef>
              <a:buNone/>
              <a:defRPr sz="1200"/>
            </a:lvl4pPr>
            <a:lvl5pPr marL="1828800" indent="0">
              <a:lnSpc>
                <a:spcPct val="125000"/>
              </a:lnSpc>
              <a:spcBef>
                <a:spcPts val="0"/>
              </a:spcBef>
              <a:buNone/>
              <a:defRPr sz="12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3" name="Picture Placeholder 2">
            <a:extLst>
              <a:ext uri="{FF2B5EF4-FFF2-40B4-BE49-F238E27FC236}">
                <a16:creationId xmlns:a16="http://schemas.microsoft.com/office/drawing/2014/main" id="{9284EF14-0982-D931-9DD6-ECFE61D5B0F6}"/>
              </a:ext>
            </a:extLst>
          </p:cNvPr>
          <p:cNvSpPr>
            <a:spLocks noGrp="1"/>
          </p:cNvSpPr>
          <p:nvPr>
            <p:ph type="pic" sz="quarter" idx="10"/>
          </p:nvPr>
        </p:nvSpPr>
        <p:spPr>
          <a:xfrm>
            <a:off x="6478587" y="921230"/>
            <a:ext cx="5713413" cy="5029200"/>
          </a:xfrm>
          <a:custGeom>
            <a:avLst/>
            <a:gdLst>
              <a:gd name="connsiteX0" fmla="*/ 5327097 w 5713413"/>
              <a:gd name="connsiteY0" fmla="*/ 0 h 5029200"/>
              <a:gd name="connsiteX1" fmla="*/ 5713413 w 5713413"/>
              <a:gd name="connsiteY1" fmla="*/ 0 h 5029200"/>
              <a:gd name="connsiteX2" fmla="*/ 5713413 w 5713413"/>
              <a:gd name="connsiteY2" fmla="*/ 5029200 h 5029200"/>
              <a:gd name="connsiteX3" fmla="*/ 5327097 w 5713413"/>
              <a:gd name="connsiteY3" fmla="*/ 5029200 h 5029200"/>
              <a:gd name="connsiteX4" fmla="*/ 0 w 5713413"/>
              <a:gd name="connsiteY4" fmla="*/ 0 h 5029200"/>
              <a:gd name="connsiteX5" fmla="*/ 5313743 w 5713413"/>
              <a:gd name="connsiteY5" fmla="*/ 0 h 5029200"/>
              <a:gd name="connsiteX6" fmla="*/ 5313743 w 5713413"/>
              <a:gd name="connsiteY6" fmla="*/ 5029200 h 5029200"/>
              <a:gd name="connsiteX7" fmla="*/ 0 w 5713413"/>
              <a:gd name="connsiteY7" fmla="*/ 5029200 h 502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3413" h="5029200">
                <a:moveTo>
                  <a:pt x="5327097" y="0"/>
                </a:moveTo>
                <a:lnTo>
                  <a:pt x="5713413" y="0"/>
                </a:lnTo>
                <a:lnTo>
                  <a:pt x="5713413" y="5029200"/>
                </a:lnTo>
                <a:lnTo>
                  <a:pt x="5327097" y="5029200"/>
                </a:lnTo>
                <a:close/>
                <a:moveTo>
                  <a:pt x="0" y="0"/>
                </a:moveTo>
                <a:lnTo>
                  <a:pt x="5313743" y="0"/>
                </a:lnTo>
                <a:lnTo>
                  <a:pt x="5313743" y="5029200"/>
                </a:lnTo>
                <a:lnTo>
                  <a:pt x="0" y="5029200"/>
                </a:lnTo>
                <a:close/>
              </a:path>
            </a:pathLst>
          </a:custGeom>
        </p:spPr>
        <p:txBody>
          <a:bodyPr wrap="square">
            <a:noAutofit/>
          </a:bodyPr>
          <a:lstStyle>
            <a:lvl1pPr marL="0" indent="0" algn="ctr">
              <a:buNone/>
              <a:defRPr sz="2000"/>
            </a:lvl1pPr>
          </a:lstStyle>
          <a:p>
            <a:r>
              <a:rPr lang="en-US"/>
              <a:t>Click icon to add picture</a:t>
            </a:r>
          </a:p>
        </p:txBody>
      </p:sp>
      <p:sp>
        <p:nvSpPr>
          <p:cNvPr id="4" name="Footer Placeholder 4">
            <a:extLst>
              <a:ext uri="{FF2B5EF4-FFF2-40B4-BE49-F238E27FC236}">
                <a16:creationId xmlns:a16="http://schemas.microsoft.com/office/drawing/2014/main" id="{378552E1-07B0-A631-78D3-D3C0E4C0CD1F}"/>
              </a:ext>
            </a:extLst>
          </p:cNvPr>
          <p:cNvSpPr>
            <a:spLocks noGrp="1"/>
          </p:cNvSpPr>
          <p:nvPr>
            <p:ph type="ftr" sz="quarter" idx="3"/>
          </p:nvPr>
        </p:nvSpPr>
        <p:spPr>
          <a:xfrm>
            <a:off x="914400" y="6121252"/>
            <a:ext cx="4114800" cy="365125"/>
          </a:xfrm>
          <a:prstGeom prst="rect">
            <a:avLst/>
          </a:prstGeom>
        </p:spPr>
        <p:txBody>
          <a:bodyPr vert="horz" lIns="91440" tIns="45720" rIns="91440" bIns="45720" rtlCol="0" anchor="ctr"/>
          <a:lstStyle>
            <a:lvl1pPr algn="l">
              <a:defRPr sz="1200">
                <a:solidFill>
                  <a:schemeClr val="bg2">
                    <a:lumMod val="50000"/>
                  </a:schemeClr>
                </a:solidFill>
              </a:defRPr>
            </a:lvl1pPr>
          </a:lstStyle>
          <a:p>
            <a:endParaRPr lang="en-US"/>
          </a:p>
        </p:txBody>
      </p:sp>
      <p:sp>
        <p:nvSpPr>
          <p:cNvPr id="5" name="Slide Number Placeholder 5">
            <a:extLst>
              <a:ext uri="{FF2B5EF4-FFF2-40B4-BE49-F238E27FC236}">
                <a16:creationId xmlns:a16="http://schemas.microsoft.com/office/drawing/2014/main" id="{DD635B7F-3E76-4C66-6A5A-9156FCE3D921}"/>
              </a:ext>
            </a:extLst>
          </p:cNvPr>
          <p:cNvSpPr>
            <a:spLocks noGrp="1"/>
          </p:cNvSpPr>
          <p:nvPr>
            <p:ph type="sldNum" sz="quarter" idx="4"/>
          </p:nvPr>
        </p:nvSpPr>
        <p:spPr>
          <a:xfrm>
            <a:off x="8534400" y="6121252"/>
            <a:ext cx="2743200" cy="365125"/>
          </a:xfrm>
          <a:prstGeom prst="rect">
            <a:avLst/>
          </a:prstGeom>
        </p:spPr>
        <p:txBody>
          <a:bodyPr vert="horz" lIns="91440" tIns="45720" rIns="91440" bIns="45720" rtlCol="0" anchor="ctr"/>
          <a:lstStyle>
            <a:lvl1pPr algn="r">
              <a:defRPr sz="1200">
                <a:solidFill>
                  <a:schemeClr val="bg2">
                    <a:lumMod val="50000"/>
                  </a:schemeClr>
                </a:solidFill>
              </a:defRPr>
            </a:lvl1pPr>
          </a:lstStyle>
          <a:p>
            <a:fld id="{B5CEABB6-07DC-46E8-9B57-56EC44A396E5}" type="slidenum">
              <a:rPr lang="en-US" smtClean="0"/>
              <a:pPr/>
              <a:t>‹#›</a:t>
            </a:fld>
            <a:endParaRPr lang="en-US"/>
          </a:p>
        </p:txBody>
      </p:sp>
      <p:sp>
        <p:nvSpPr>
          <p:cNvPr id="6" name="Frame 5">
            <a:extLst>
              <a:ext uri="{FF2B5EF4-FFF2-40B4-BE49-F238E27FC236}">
                <a16:creationId xmlns:a16="http://schemas.microsoft.com/office/drawing/2014/main" id="{7D7E927E-4F73-5579-4F1D-E13899DEEA04}"/>
              </a:ext>
            </a:extLst>
          </p:cNvPr>
          <p:cNvSpPr/>
          <p:nvPr userDrawn="1"/>
        </p:nvSpPr>
        <p:spPr>
          <a:xfrm>
            <a:off x="386317" y="352044"/>
            <a:ext cx="11419367" cy="6153912"/>
          </a:xfrm>
          <a:prstGeom prst="frame">
            <a:avLst>
              <a:gd name="adj1" fmla="val 217"/>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849067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2 column layout 1">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F2090F11-94D5-C2A6-0759-3E7541B0993A}"/>
              </a:ext>
            </a:extLst>
          </p:cNvPr>
          <p:cNvSpPr>
            <a:spLocks noGrp="1"/>
          </p:cNvSpPr>
          <p:nvPr>
            <p:ph type="title" hasCustomPrompt="1"/>
          </p:nvPr>
        </p:nvSpPr>
        <p:spPr>
          <a:xfrm>
            <a:off x="929640" y="485113"/>
            <a:ext cx="10515600" cy="1531525"/>
          </a:xfrm>
        </p:spPr>
        <p:txBody>
          <a:bodyPr>
            <a:normAutofit/>
          </a:bodyPr>
          <a:lstStyle>
            <a:lvl1pPr>
              <a:defRPr sz="3600"/>
            </a:lvl1pPr>
          </a:lstStyle>
          <a:p>
            <a:r>
              <a:rPr lang="en-US"/>
              <a:t>Click to add title</a:t>
            </a:r>
          </a:p>
        </p:txBody>
      </p:sp>
      <p:sp>
        <p:nvSpPr>
          <p:cNvPr id="7" name="Rectangle 6">
            <a:extLst>
              <a:ext uri="{FF2B5EF4-FFF2-40B4-BE49-F238E27FC236}">
                <a16:creationId xmlns:a16="http://schemas.microsoft.com/office/drawing/2014/main" id="{10F349F3-2C28-5A44-EDFC-75FD6CA95EAD}"/>
              </a:ext>
              <a:ext uri="{C183D7F6-B498-43B3-948B-1728B52AA6E4}">
                <adec:decorative xmlns:adec="http://schemas.microsoft.com/office/drawing/2017/decorative" val="1"/>
              </a:ext>
            </a:extLst>
          </p:cNvPr>
          <p:cNvSpPr/>
          <p:nvPr userDrawn="1"/>
        </p:nvSpPr>
        <p:spPr>
          <a:xfrm>
            <a:off x="6096000" y="0"/>
            <a:ext cx="6096000" cy="736748"/>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ntent Placeholder 11">
            <a:extLst>
              <a:ext uri="{FF2B5EF4-FFF2-40B4-BE49-F238E27FC236}">
                <a16:creationId xmlns:a16="http://schemas.microsoft.com/office/drawing/2014/main" id="{634FD449-C6E0-CF8A-82B2-52438C952C07}"/>
              </a:ext>
            </a:extLst>
          </p:cNvPr>
          <p:cNvSpPr>
            <a:spLocks noGrp="1"/>
          </p:cNvSpPr>
          <p:nvPr>
            <p:ph sz="quarter" idx="10" hasCustomPrompt="1"/>
          </p:nvPr>
        </p:nvSpPr>
        <p:spPr>
          <a:xfrm>
            <a:off x="929640" y="2153285"/>
            <a:ext cx="4953001" cy="3500438"/>
          </a:xfrm>
        </p:spPr>
        <p:txBody>
          <a:bodyPr lIns="91440">
            <a:normAutofit/>
          </a:bodyPr>
          <a:lstStyle>
            <a:lvl1pPr>
              <a:spcBef>
                <a:spcPts val="1000"/>
              </a:spcBef>
              <a:spcAft>
                <a:spcPts val="1200"/>
              </a:spcAft>
              <a:defRPr sz="1800"/>
            </a:lvl1pPr>
            <a:lvl2pPr>
              <a:spcBef>
                <a:spcPts val="1000"/>
              </a:spcBef>
              <a:spcAft>
                <a:spcPts val="1200"/>
              </a:spcAft>
              <a:defRPr sz="1600"/>
            </a:lvl2pPr>
            <a:lvl3pPr>
              <a:spcBef>
                <a:spcPts val="1000"/>
              </a:spcBef>
              <a:spcAft>
                <a:spcPts val="1200"/>
              </a:spcAft>
              <a:defRPr sz="1400"/>
            </a:lvl3pPr>
            <a:lvl4pPr>
              <a:spcBef>
                <a:spcPts val="1000"/>
              </a:spcBef>
              <a:spcAft>
                <a:spcPts val="1200"/>
              </a:spcAft>
              <a:defRPr sz="1200"/>
            </a:lvl4pPr>
            <a:lvl5pPr>
              <a:spcBef>
                <a:spcPts val="1000"/>
              </a:spcBef>
              <a:spcAft>
                <a:spcPts val="1200"/>
              </a:spcAft>
              <a:defRPr sz="12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1">
            <a:extLst>
              <a:ext uri="{FF2B5EF4-FFF2-40B4-BE49-F238E27FC236}">
                <a16:creationId xmlns:a16="http://schemas.microsoft.com/office/drawing/2014/main" id="{F971E741-6253-D410-B562-50CA5976207A}"/>
              </a:ext>
            </a:extLst>
          </p:cNvPr>
          <p:cNvSpPr>
            <a:spLocks noGrp="1"/>
          </p:cNvSpPr>
          <p:nvPr>
            <p:ph sz="quarter" idx="11" hasCustomPrompt="1"/>
          </p:nvPr>
        </p:nvSpPr>
        <p:spPr>
          <a:xfrm>
            <a:off x="6309360" y="2153285"/>
            <a:ext cx="5135880" cy="3500438"/>
          </a:xfrm>
        </p:spPr>
        <p:txBody>
          <a:bodyPr lIns="91440">
            <a:normAutofit/>
          </a:bodyPr>
          <a:lstStyle>
            <a:lvl1pPr>
              <a:spcBef>
                <a:spcPts val="1000"/>
              </a:spcBef>
              <a:spcAft>
                <a:spcPts val="1200"/>
              </a:spcAft>
              <a:defRPr sz="1800"/>
            </a:lvl1pPr>
            <a:lvl2pPr>
              <a:spcBef>
                <a:spcPts val="1000"/>
              </a:spcBef>
              <a:spcAft>
                <a:spcPts val="1200"/>
              </a:spcAft>
              <a:defRPr sz="1600"/>
            </a:lvl2pPr>
            <a:lvl3pPr>
              <a:spcBef>
                <a:spcPts val="1000"/>
              </a:spcBef>
              <a:spcAft>
                <a:spcPts val="1200"/>
              </a:spcAft>
              <a:defRPr sz="1400"/>
            </a:lvl3pPr>
            <a:lvl4pPr>
              <a:spcBef>
                <a:spcPts val="1000"/>
              </a:spcBef>
              <a:spcAft>
                <a:spcPts val="1200"/>
              </a:spcAft>
              <a:defRPr sz="1200"/>
            </a:lvl4pPr>
            <a:lvl5pPr>
              <a:spcBef>
                <a:spcPts val="1000"/>
              </a:spcBef>
              <a:spcAft>
                <a:spcPts val="1200"/>
              </a:spcAft>
              <a:defRPr sz="12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4" name="Footer Placeholder 4">
            <a:extLst>
              <a:ext uri="{FF2B5EF4-FFF2-40B4-BE49-F238E27FC236}">
                <a16:creationId xmlns:a16="http://schemas.microsoft.com/office/drawing/2014/main" id="{378552E1-07B0-A631-78D3-D3C0E4C0CD1F}"/>
              </a:ext>
            </a:extLst>
          </p:cNvPr>
          <p:cNvSpPr>
            <a:spLocks noGrp="1"/>
          </p:cNvSpPr>
          <p:nvPr>
            <p:ph type="ftr" sz="quarter" idx="3"/>
          </p:nvPr>
        </p:nvSpPr>
        <p:spPr>
          <a:xfrm>
            <a:off x="914400" y="6121252"/>
            <a:ext cx="4114800" cy="365125"/>
          </a:xfrm>
          <a:prstGeom prst="rect">
            <a:avLst/>
          </a:prstGeom>
        </p:spPr>
        <p:txBody>
          <a:bodyPr vert="horz" lIns="91440" tIns="45720" rIns="91440" bIns="45720" rtlCol="0" anchor="ctr"/>
          <a:lstStyle>
            <a:lvl1pPr algn="l">
              <a:defRPr sz="1200">
                <a:solidFill>
                  <a:schemeClr val="bg2">
                    <a:lumMod val="50000"/>
                  </a:schemeClr>
                </a:solidFill>
              </a:defRPr>
            </a:lvl1pPr>
          </a:lstStyle>
          <a:p>
            <a:endParaRPr lang="en-US"/>
          </a:p>
        </p:txBody>
      </p:sp>
      <p:sp>
        <p:nvSpPr>
          <p:cNvPr id="5" name="Slide Number Placeholder 5">
            <a:extLst>
              <a:ext uri="{FF2B5EF4-FFF2-40B4-BE49-F238E27FC236}">
                <a16:creationId xmlns:a16="http://schemas.microsoft.com/office/drawing/2014/main" id="{DD635B7F-3E76-4C66-6A5A-9156FCE3D921}"/>
              </a:ext>
            </a:extLst>
          </p:cNvPr>
          <p:cNvSpPr>
            <a:spLocks noGrp="1"/>
          </p:cNvSpPr>
          <p:nvPr>
            <p:ph type="sldNum" sz="quarter" idx="4"/>
          </p:nvPr>
        </p:nvSpPr>
        <p:spPr>
          <a:xfrm>
            <a:off x="8534400" y="6121252"/>
            <a:ext cx="2743200" cy="365125"/>
          </a:xfrm>
          <a:prstGeom prst="rect">
            <a:avLst/>
          </a:prstGeom>
        </p:spPr>
        <p:txBody>
          <a:bodyPr vert="horz" lIns="91440" tIns="45720" rIns="91440" bIns="45720" rtlCol="0" anchor="ctr"/>
          <a:lstStyle>
            <a:lvl1pPr algn="r">
              <a:defRPr sz="1200">
                <a:solidFill>
                  <a:schemeClr val="bg2">
                    <a:lumMod val="50000"/>
                  </a:schemeClr>
                </a:solidFill>
              </a:defRPr>
            </a:lvl1pPr>
          </a:lstStyle>
          <a:p>
            <a:fld id="{B5CEABB6-07DC-46E8-9B57-56EC44A396E5}" type="slidenum">
              <a:rPr lang="en-US" smtClean="0"/>
              <a:pPr/>
              <a:t>‹#›</a:t>
            </a:fld>
            <a:endParaRPr lang="en-US"/>
          </a:p>
        </p:txBody>
      </p:sp>
      <p:sp>
        <p:nvSpPr>
          <p:cNvPr id="2" name="Frame 1">
            <a:extLst>
              <a:ext uri="{FF2B5EF4-FFF2-40B4-BE49-F238E27FC236}">
                <a16:creationId xmlns:a16="http://schemas.microsoft.com/office/drawing/2014/main" id="{55D7E8F5-692D-24DD-0F8C-9563BA74AAF4}"/>
              </a:ext>
            </a:extLst>
          </p:cNvPr>
          <p:cNvSpPr/>
          <p:nvPr userDrawn="1"/>
        </p:nvSpPr>
        <p:spPr>
          <a:xfrm>
            <a:off x="386317" y="352044"/>
            <a:ext cx="11419367" cy="6153912"/>
          </a:xfrm>
          <a:prstGeom prst="frame">
            <a:avLst>
              <a:gd name="adj1" fmla="val 217"/>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19435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2 column layout 2">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F2090F11-94D5-C2A6-0759-3E7541B0993A}"/>
              </a:ext>
            </a:extLst>
          </p:cNvPr>
          <p:cNvSpPr>
            <a:spLocks noGrp="1"/>
          </p:cNvSpPr>
          <p:nvPr>
            <p:ph type="title" hasCustomPrompt="1"/>
          </p:nvPr>
        </p:nvSpPr>
        <p:spPr>
          <a:xfrm>
            <a:off x="929640" y="485113"/>
            <a:ext cx="10515600" cy="1531525"/>
          </a:xfrm>
        </p:spPr>
        <p:txBody>
          <a:bodyPr>
            <a:normAutofit/>
          </a:bodyPr>
          <a:lstStyle>
            <a:lvl1pPr>
              <a:defRPr sz="3600"/>
            </a:lvl1pPr>
          </a:lstStyle>
          <a:p>
            <a:r>
              <a:rPr lang="en-US"/>
              <a:t>Click to add title</a:t>
            </a:r>
          </a:p>
        </p:txBody>
      </p:sp>
      <p:sp>
        <p:nvSpPr>
          <p:cNvPr id="7" name="Rectangle 6">
            <a:extLst>
              <a:ext uri="{FF2B5EF4-FFF2-40B4-BE49-F238E27FC236}">
                <a16:creationId xmlns:a16="http://schemas.microsoft.com/office/drawing/2014/main" id="{10F349F3-2C28-5A44-EDFC-75FD6CA95EAD}"/>
              </a:ext>
              <a:ext uri="{C183D7F6-B498-43B3-948B-1728B52AA6E4}">
                <adec:decorative xmlns:adec="http://schemas.microsoft.com/office/drawing/2017/decorative" val="1"/>
              </a:ext>
            </a:extLst>
          </p:cNvPr>
          <p:cNvSpPr/>
          <p:nvPr userDrawn="1"/>
        </p:nvSpPr>
        <p:spPr>
          <a:xfrm>
            <a:off x="6096000" y="0"/>
            <a:ext cx="6096000" cy="736748"/>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ntent Placeholder 11">
            <a:extLst>
              <a:ext uri="{FF2B5EF4-FFF2-40B4-BE49-F238E27FC236}">
                <a16:creationId xmlns:a16="http://schemas.microsoft.com/office/drawing/2014/main" id="{634FD449-C6E0-CF8A-82B2-52438C952C07}"/>
              </a:ext>
            </a:extLst>
          </p:cNvPr>
          <p:cNvSpPr>
            <a:spLocks noGrp="1"/>
          </p:cNvSpPr>
          <p:nvPr>
            <p:ph sz="quarter" idx="10" hasCustomPrompt="1"/>
          </p:nvPr>
        </p:nvSpPr>
        <p:spPr>
          <a:xfrm>
            <a:off x="929641" y="2153285"/>
            <a:ext cx="3261359" cy="3500438"/>
          </a:xfrm>
        </p:spPr>
        <p:txBody>
          <a:bodyPr lIns="91440">
            <a:normAutofit/>
          </a:bodyPr>
          <a:lstStyle>
            <a:lvl1pPr>
              <a:spcBef>
                <a:spcPts val="1000"/>
              </a:spcBef>
              <a:spcAft>
                <a:spcPts val="1200"/>
              </a:spcAft>
              <a:defRPr sz="1800" b="1"/>
            </a:lvl1pPr>
            <a:lvl2pPr>
              <a:spcBef>
                <a:spcPts val="1000"/>
              </a:spcBef>
              <a:spcAft>
                <a:spcPts val="1200"/>
              </a:spcAft>
              <a:defRPr sz="1600" b="1"/>
            </a:lvl2pPr>
            <a:lvl3pPr>
              <a:spcBef>
                <a:spcPts val="1000"/>
              </a:spcBef>
              <a:spcAft>
                <a:spcPts val="1200"/>
              </a:spcAft>
              <a:defRPr sz="1400" b="1"/>
            </a:lvl3pPr>
            <a:lvl4pPr>
              <a:spcBef>
                <a:spcPts val="1000"/>
              </a:spcBef>
              <a:spcAft>
                <a:spcPts val="1200"/>
              </a:spcAft>
              <a:defRPr sz="1200" b="1"/>
            </a:lvl4pPr>
            <a:lvl5pPr>
              <a:spcBef>
                <a:spcPts val="1000"/>
              </a:spcBef>
              <a:spcAft>
                <a:spcPts val="1200"/>
              </a:spcAft>
              <a:defRPr sz="1200" b="1"/>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1">
            <a:extLst>
              <a:ext uri="{FF2B5EF4-FFF2-40B4-BE49-F238E27FC236}">
                <a16:creationId xmlns:a16="http://schemas.microsoft.com/office/drawing/2014/main" id="{F971E741-6253-D410-B562-50CA5976207A}"/>
              </a:ext>
            </a:extLst>
          </p:cNvPr>
          <p:cNvSpPr>
            <a:spLocks noGrp="1"/>
          </p:cNvSpPr>
          <p:nvPr>
            <p:ph sz="quarter" idx="11" hasCustomPrompt="1"/>
          </p:nvPr>
        </p:nvSpPr>
        <p:spPr>
          <a:xfrm>
            <a:off x="4480560" y="2153285"/>
            <a:ext cx="6964680" cy="3500438"/>
          </a:xfrm>
        </p:spPr>
        <p:txBody>
          <a:bodyPr lIns="91440">
            <a:normAutofit/>
          </a:bodyPr>
          <a:lstStyle>
            <a:lvl1pPr>
              <a:spcBef>
                <a:spcPts val="1000"/>
              </a:spcBef>
              <a:spcAft>
                <a:spcPts val="1200"/>
              </a:spcAft>
              <a:defRPr sz="1800"/>
            </a:lvl1pPr>
            <a:lvl2pPr>
              <a:spcBef>
                <a:spcPts val="1000"/>
              </a:spcBef>
              <a:spcAft>
                <a:spcPts val="1200"/>
              </a:spcAft>
              <a:defRPr sz="1600"/>
            </a:lvl2pPr>
            <a:lvl3pPr>
              <a:spcBef>
                <a:spcPts val="1000"/>
              </a:spcBef>
              <a:spcAft>
                <a:spcPts val="1200"/>
              </a:spcAft>
              <a:defRPr sz="1400"/>
            </a:lvl3pPr>
            <a:lvl4pPr>
              <a:spcBef>
                <a:spcPts val="1000"/>
              </a:spcBef>
              <a:spcAft>
                <a:spcPts val="1200"/>
              </a:spcAft>
              <a:defRPr sz="1200"/>
            </a:lvl4pPr>
            <a:lvl5pPr>
              <a:spcBef>
                <a:spcPts val="1000"/>
              </a:spcBef>
              <a:spcAft>
                <a:spcPts val="1200"/>
              </a:spcAft>
              <a:defRPr sz="12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4" name="Footer Placeholder 4">
            <a:extLst>
              <a:ext uri="{FF2B5EF4-FFF2-40B4-BE49-F238E27FC236}">
                <a16:creationId xmlns:a16="http://schemas.microsoft.com/office/drawing/2014/main" id="{378552E1-07B0-A631-78D3-D3C0E4C0CD1F}"/>
              </a:ext>
            </a:extLst>
          </p:cNvPr>
          <p:cNvSpPr>
            <a:spLocks noGrp="1"/>
          </p:cNvSpPr>
          <p:nvPr>
            <p:ph type="ftr" sz="quarter" idx="3"/>
          </p:nvPr>
        </p:nvSpPr>
        <p:spPr>
          <a:xfrm>
            <a:off x="914400" y="6121252"/>
            <a:ext cx="4114800" cy="365125"/>
          </a:xfrm>
          <a:prstGeom prst="rect">
            <a:avLst/>
          </a:prstGeom>
        </p:spPr>
        <p:txBody>
          <a:bodyPr vert="horz" lIns="91440" tIns="45720" rIns="91440" bIns="45720" rtlCol="0" anchor="ctr"/>
          <a:lstStyle>
            <a:lvl1pPr algn="l">
              <a:defRPr sz="1200">
                <a:solidFill>
                  <a:schemeClr val="bg2">
                    <a:lumMod val="50000"/>
                  </a:schemeClr>
                </a:solidFill>
              </a:defRPr>
            </a:lvl1pPr>
          </a:lstStyle>
          <a:p>
            <a:endParaRPr lang="en-US"/>
          </a:p>
        </p:txBody>
      </p:sp>
      <p:sp>
        <p:nvSpPr>
          <p:cNvPr id="5" name="Slide Number Placeholder 5">
            <a:extLst>
              <a:ext uri="{FF2B5EF4-FFF2-40B4-BE49-F238E27FC236}">
                <a16:creationId xmlns:a16="http://schemas.microsoft.com/office/drawing/2014/main" id="{DD635B7F-3E76-4C66-6A5A-9156FCE3D921}"/>
              </a:ext>
            </a:extLst>
          </p:cNvPr>
          <p:cNvSpPr>
            <a:spLocks noGrp="1"/>
          </p:cNvSpPr>
          <p:nvPr>
            <p:ph type="sldNum" sz="quarter" idx="4"/>
          </p:nvPr>
        </p:nvSpPr>
        <p:spPr>
          <a:xfrm>
            <a:off x="8534400" y="6121252"/>
            <a:ext cx="2743200" cy="365125"/>
          </a:xfrm>
          <a:prstGeom prst="rect">
            <a:avLst/>
          </a:prstGeom>
        </p:spPr>
        <p:txBody>
          <a:bodyPr vert="horz" lIns="91440" tIns="45720" rIns="91440" bIns="45720" rtlCol="0" anchor="ctr"/>
          <a:lstStyle>
            <a:lvl1pPr algn="r">
              <a:defRPr sz="1200">
                <a:solidFill>
                  <a:schemeClr val="bg2">
                    <a:lumMod val="50000"/>
                  </a:schemeClr>
                </a:solidFill>
              </a:defRPr>
            </a:lvl1pPr>
          </a:lstStyle>
          <a:p>
            <a:fld id="{B5CEABB6-07DC-46E8-9B57-56EC44A396E5}" type="slidenum">
              <a:rPr lang="en-US" smtClean="0"/>
              <a:pPr/>
              <a:t>‹#›</a:t>
            </a:fld>
            <a:endParaRPr lang="en-US"/>
          </a:p>
        </p:txBody>
      </p:sp>
      <p:sp>
        <p:nvSpPr>
          <p:cNvPr id="2" name="Frame 1">
            <a:extLst>
              <a:ext uri="{FF2B5EF4-FFF2-40B4-BE49-F238E27FC236}">
                <a16:creationId xmlns:a16="http://schemas.microsoft.com/office/drawing/2014/main" id="{5C0F1533-3810-C210-9B67-D2F4A1846C23}"/>
              </a:ext>
            </a:extLst>
          </p:cNvPr>
          <p:cNvSpPr/>
          <p:nvPr userDrawn="1"/>
        </p:nvSpPr>
        <p:spPr>
          <a:xfrm>
            <a:off x="386317" y="352044"/>
            <a:ext cx="11419367" cy="6153912"/>
          </a:xfrm>
          <a:prstGeom prst="frame">
            <a:avLst>
              <a:gd name="adj1" fmla="val 217"/>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308165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Picture and Content">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9C70371-D147-2B29-EAEB-B10A799D09DF}"/>
              </a:ext>
            </a:extLst>
          </p:cNvPr>
          <p:cNvSpPr>
            <a:spLocks noGrp="1"/>
          </p:cNvSpPr>
          <p:nvPr>
            <p:ph type="title" hasCustomPrompt="1"/>
          </p:nvPr>
        </p:nvSpPr>
        <p:spPr>
          <a:xfrm>
            <a:off x="916169" y="614812"/>
            <a:ext cx="10359659" cy="1325563"/>
          </a:xfrm>
        </p:spPr>
        <p:txBody>
          <a:bodyPr>
            <a:normAutofit/>
          </a:bodyPr>
          <a:lstStyle>
            <a:lvl1pPr>
              <a:defRPr sz="3600"/>
            </a:lvl1pPr>
          </a:lstStyle>
          <a:p>
            <a:r>
              <a:rPr lang="en-US"/>
              <a:t>Click to add title</a:t>
            </a:r>
          </a:p>
        </p:txBody>
      </p:sp>
      <p:sp>
        <p:nvSpPr>
          <p:cNvPr id="3" name="Picture Placeholder 2">
            <a:extLst>
              <a:ext uri="{FF2B5EF4-FFF2-40B4-BE49-F238E27FC236}">
                <a16:creationId xmlns:a16="http://schemas.microsoft.com/office/drawing/2014/main" id="{1C5AE226-98C6-70F4-8DED-59E8FE30401C}"/>
              </a:ext>
            </a:extLst>
          </p:cNvPr>
          <p:cNvSpPr>
            <a:spLocks noGrp="1"/>
          </p:cNvSpPr>
          <p:nvPr>
            <p:ph type="pic" sz="quarter" idx="11"/>
          </p:nvPr>
        </p:nvSpPr>
        <p:spPr>
          <a:xfrm>
            <a:off x="-367" y="2177378"/>
            <a:ext cx="5713413" cy="4669987"/>
          </a:xfrm>
          <a:custGeom>
            <a:avLst/>
            <a:gdLst>
              <a:gd name="connsiteX0" fmla="*/ 400038 w 5713413"/>
              <a:gd name="connsiteY0" fmla="*/ 0 h 4669987"/>
              <a:gd name="connsiteX1" fmla="*/ 5713413 w 5713413"/>
              <a:gd name="connsiteY1" fmla="*/ 0 h 4669987"/>
              <a:gd name="connsiteX2" fmla="*/ 5713413 w 5713413"/>
              <a:gd name="connsiteY2" fmla="*/ 4315224 h 4669987"/>
              <a:gd name="connsiteX3" fmla="*/ 400038 w 5713413"/>
              <a:gd name="connsiteY3" fmla="*/ 4315224 h 4669987"/>
              <a:gd name="connsiteX4" fmla="*/ 0 w 5713413"/>
              <a:gd name="connsiteY4" fmla="*/ 0 h 4669987"/>
              <a:gd name="connsiteX5" fmla="*/ 386684 w 5713413"/>
              <a:gd name="connsiteY5" fmla="*/ 0 h 4669987"/>
              <a:gd name="connsiteX6" fmla="*/ 386684 w 5713413"/>
              <a:gd name="connsiteY6" fmla="*/ 4328578 h 4669987"/>
              <a:gd name="connsiteX7" fmla="*/ 5713413 w 5713413"/>
              <a:gd name="connsiteY7" fmla="*/ 4328578 h 4669987"/>
              <a:gd name="connsiteX8" fmla="*/ 5713413 w 5713413"/>
              <a:gd name="connsiteY8" fmla="*/ 4669987 h 4669987"/>
              <a:gd name="connsiteX9" fmla="*/ 0 w 5713413"/>
              <a:gd name="connsiteY9" fmla="*/ 4669987 h 4669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3413" h="4669987">
                <a:moveTo>
                  <a:pt x="400038" y="0"/>
                </a:moveTo>
                <a:lnTo>
                  <a:pt x="5713413" y="0"/>
                </a:lnTo>
                <a:lnTo>
                  <a:pt x="5713413" y="4315224"/>
                </a:lnTo>
                <a:lnTo>
                  <a:pt x="400038" y="4315224"/>
                </a:lnTo>
                <a:close/>
                <a:moveTo>
                  <a:pt x="0" y="0"/>
                </a:moveTo>
                <a:lnTo>
                  <a:pt x="386684" y="0"/>
                </a:lnTo>
                <a:lnTo>
                  <a:pt x="386684" y="4328578"/>
                </a:lnTo>
                <a:lnTo>
                  <a:pt x="5713413" y="4328578"/>
                </a:lnTo>
                <a:lnTo>
                  <a:pt x="5713413" y="4669987"/>
                </a:lnTo>
                <a:lnTo>
                  <a:pt x="0" y="4669987"/>
                </a:lnTo>
                <a:close/>
              </a:path>
            </a:pathLst>
          </a:custGeom>
        </p:spPr>
        <p:txBody>
          <a:bodyPr wrap="square">
            <a:noAutofit/>
          </a:bodyPr>
          <a:lstStyle>
            <a:lvl1pPr marL="0" indent="0" algn="ctr">
              <a:buNone/>
              <a:defRPr sz="2000"/>
            </a:lvl1pPr>
          </a:lstStyle>
          <a:p>
            <a:r>
              <a:rPr lang="en-US"/>
              <a:t>Click icon to add picture</a:t>
            </a:r>
          </a:p>
        </p:txBody>
      </p:sp>
      <p:sp>
        <p:nvSpPr>
          <p:cNvPr id="12" name="Content Placeholder 11">
            <a:extLst>
              <a:ext uri="{FF2B5EF4-FFF2-40B4-BE49-F238E27FC236}">
                <a16:creationId xmlns:a16="http://schemas.microsoft.com/office/drawing/2014/main" id="{8EEA9034-22FD-3C2F-6A27-63638969802D}"/>
              </a:ext>
            </a:extLst>
          </p:cNvPr>
          <p:cNvSpPr>
            <a:spLocks noGrp="1"/>
          </p:cNvSpPr>
          <p:nvPr>
            <p:ph sz="quarter" idx="10" hasCustomPrompt="1"/>
          </p:nvPr>
        </p:nvSpPr>
        <p:spPr>
          <a:xfrm>
            <a:off x="6475413" y="2153285"/>
            <a:ext cx="4799012" cy="3790315"/>
          </a:xfrm>
        </p:spPr>
        <p:txBody>
          <a:bodyPr>
            <a:normAutofit/>
          </a:bodyPr>
          <a:lstStyle>
            <a:lvl1pPr>
              <a:lnSpc>
                <a:spcPct val="95000"/>
              </a:lnSpc>
              <a:spcBef>
                <a:spcPts val="1000"/>
              </a:spcBef>
              <a:spcAft>
                <a:spcPts val="1200"/>
              </a:spcAft>
              <a:defRPr sz="2000"/>
            </a:lvl1pPr>
            <a:lvl2pPr>
              <a:lnSpc>
                <a:spcPct val="95000"/>
              </a:lnSpc>
              <a:spcBef>
                <a:spcPts val="1000"/>
              </a:spcBef>
              <a:spcAft>
                <a:spcPts val="1200"/>
              </a:spcAft>
              <a:defRPr sz="1800"/>
            </a:lvl2pPr>
            <a:lvl3pPr>
              <a:lnSpc>
                <a:spcPct val="95000"/>
              </a:lnSpc>
              <a:spcBef>
                <a:spcPts val="1000"/>
              </a:spcBef>
              <a:spcAft>
                <a:spcPts val="1200"/>
              </a:spcAft>
              <a:defRPr sz="1600"/>
            </a:lvl3pPr>
            <a:lvl4pPr>
              <a:lnSpc>
                <a:spcPct val="95000"/>
              </a:lnSpc>
              <a:spcBef>
                <a:spcPts val="1000"/>
              </a:spcBef>
              <a:spcAft>
                <a:spcPts val="1200"/>
              </a:spcAft>
              <a:defRPr sz="1400"/>
            </a:lvl4pPr>
            <a:lvl5pPr>
              <a:lnSpc>
                <a:spcPct val="95000"/>
              </a:lnSpc>
              <a:spcBef>
                <a:spcPts val="1000"/>
              </a:spcBef>
              <a:spcAft>
                <a:spcPts val="1200"/>
              </a:spcAft>
              <a:defRPr sz="14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0C72AFED-AF5A-A2E9-0D36-388733BBE998}"/>
              </a:ext>
              <a:ext uri="{C183D7F6-B498-43B3-948B-1728B52AA6E4}">
                <adec:decorative xmlns:adec="http://schemas.microsoft.com/office/drawing/2017/decorative" val="1"/>
              </a:ext>
            </a:extLst>
          </p:cNvPr>
          <p:cNvSpPr/>
          <p:nvPr userDrawn="1"/>
        </p:nvSpPr>
        <p:spPr>
          <a:xfrm>
            <a:off x="6096000" y="0"/>
            <a:ext cx="6096000" cy="736748"/>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4">
            <a:extLst>
              <a:ext uri="{FF2B5EF4-FFF2-40B4-BE49-F238E27FC236}">
                <a16:creationId xmlns:a16="http://schemas.microsoft.com/office/drawing/2014/main" id="{378552E1-07B0-A631-78D3-D3C0E4C0CD1F}"/>
              </a:ext>
            </a:extLst>
          </p:cNvPr>
          <p:cNvSpPr>
            <a:spLocks noGrp="1"/>
          </p:cNvSpPr>
          <p:nvPr>
            <p:ph type="ftr" sz="quarter" idx="3"/>
          </p:nvPr>
        </p:nvSpPr>
        <p:spPr>
          <a:xfrm>
            <a:off x="914400" y="6121252"/>
            <a:ext cx="4114800" cy="365125"/>
          </a:xfrm>
          <a:prstGeom prst="rect">
            <a:avLst/>
          </a:prstGeom>
        </p:spPr>
        <p:txBody>
          <a:bodyPr vert="horz" lIns="91440" tIns="45720" rIns="91440" bIns="45720" rtlCol="0" anchor="ctr"/>
          <a:lstStyle>
            <a:lvl1pPr algn="l">
              <a:defRPr sz="1200">
                <a:solidFill>
                  <a:schemeClr val="bg2">
                    <a:lumMod val="50000"/>
                  </a:schemeClr>
                </a:solidFill>
              </a:defRPr>
            </a:lvl1pPr>
          </a:lstStyle>
          <a:p>
            <a:endParaRPr lang="en-US"/>
          </a:p>
        </p:txBody>
      </p:sp>
      <p:sp>
        <p:nvSpPr>
          <p:cNvPr id="5" name="Slide Number Placeholder 5">
            <a:extLst>
              <a:ext uri="{FF2B5EF4-FFF2-40B4-BE49-F238E27FC236}">
                <a16:creationId xmlns:a16="http://schemas.microsoft.com/office/drawing/2014/main" id="{DD635B7F-3E76-4C66-6A5A-9156FCE3D921}"/>
              </a:ext>
            </a:extLst>
          </p:cNvPr>
          <p:cNvSpPr>
            <a:spLocks noGrp="1"/>
          </p:cNvSpPr>
          <p:nvPr>
            <p:ph type="sldNum" sz="quarter" idx="4"/>
          </p:nvPr>
        </p:nvSpPr>
        <p:spPr>
          <a:xfrm>
            <a:off x="8534400" y="6121252"/>
            <a:ext cx="2743200" cy="365125"/>
          </a:xfrm>
          <a:prstGeom prst="rect">
            <a:avLst/>
          </a:prstGeom>
        </p:spPr>
        <p:txBody>
          <a:bodyPr vert="horz" lIns="91440" tIns="45720" rIns="91440" bIns="45720" rtlCol="0" anchor="ctr"/>
          <a:lstStyle>
            <a:lvl1pPr algn="r">
              <a:defRPr sz="1200">
                <a:solidFill>
                  <a:schemeClr val="bg2">
                    <a:lumMod val="50000"/>
                  </a:schemeClr>
                </a:solidFill>
              </a:defRPr>
            </a:lvl1pPr>
          </a:lstStyle>
          <a:p>
            <a:fld id="{B5CEABB6-07DC-46E8-9B57-56EC44A396E5}" type="slidenum">
              <a:rPr lang="en-US" smtClean="0"/>
              <a:pPr/>
              <a:t>‹#›</a:t>
            </a:fld>
            <a:endParaRPr lang="en-US"/>
          </a:p>
        </p:txBody>
      </p:sp>
      <p:sp>
        <p:nvSpPr>
          <p:cNvPr id="7" name="Frame 6">
            <a:extLst>
              <a:ext uri="{FF2B5EF4-FFF2-40B4-BE49-F238E27FC236}">
                <a16:creationId xmlns:a16="http://schemas.microsoft.com/office/drawing/2014/main" id="{7A42E613-3DCC-07A2-BA9B-74B13F28E591}"/>
              </a:ext>
            </a:extLst>
          </p:cNvPr>
          <p:cNvSpPr/>
          <p:nvPr userDrawn="1"/>
        </p:nvSpPr>
        <p:spPr>
          <a:xfrm>
            <a:off x="386317" y="352044"/>
            <a:ext cx="11419367" cy="6153912"/>
          </a:xfrm>
          <a:prstGeom prst="frame">
            <a:avLst>
              <a:gd name="adj1" fmla="val 217"/>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613901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4660D4-B0ED-42D9-BC6D-AF4F1F9CB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4C607AE-E8B7-4C3B-A6DA-04289E2F0A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1917CC-671D-47EA-B065-51E87EC27B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2">
                    <a:lumMod val="50000"/>
                  </a:schemeClr>
                </a:solidFill>
              </a:defRPr>
            </a:lvl1pPr>
          </a:lstStyle>
          <a:p>
            <a:endParaRPr lang="en-US"/>
          </a:p>
        </p:txBody>
      </p:sp>
      <p:sp>
        <p:nvSpPr>
          <p:cNvPr id="5" name="Footer Placeholder 4">
            <a:extLst>
              <a:ext uri="{FF2B5EF4-FFF2-40B4-BE49-F238E27FC236}">
                <a16:creationId xmlns:a16="http://schemas.microsoft.com/office/drawing/2014/main" id="{3F2D0B54-5D87-4D1B-9C6E-5A7B87C833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2">
                    <a:lumMod val="50000"/>
                  </a:schemeClr>
                </a:solidFill>
              </a:defRPr>
            </a:lvl1pPr>
          </a:lstStyle>
          <a:p>
            <a:endParaRPr lang="en-US"/>
          </a:p>
        </p:txBody>
      </p:sp>
      <p:sp>
        <p:nvSpPr>
          <p:cNvPr id="6" name="Slide Number Placeholder 5">
            <a:extLst>
              <a:ext uri="{FF2B5EF4-FFF2-40B4-BE49-F238E27FC236}">
                <a16:creationId xmlns:a16="http://schemas.microsoft.com/office/drawing/2014/main" id="{C5CADFFD-0FF7-4DDC-8879-918576F63E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2">
                    <a:lumMod val="50000"/>
                  </a:schemeClr>
                </a:solidFill>
              </a:defRPr>
            </a:lvl1pPr>
          </a:lstStyle>
          <a:p>
            <a:fld id="{B5CEABB6-07DC-46E8-9B57-56EC44A396E5}" type="slidenum">
              <a:rPr lang="en-US" smtClean="0"/>
              <a:pPr/>
              <a:t>‹#›</a:t>
            </a:fld>
            <a:endParaRPr lang="en-US"/>
          </a:p>
        </p:txBody>
      </p:sp>
    </p:spTree>
    <p:extLst>
      <p:ext uri="{BB962C8B-B14F-4D97-AF65-F5344CB8AC3E}">
        <p14:creationId xmlns:p14="http://schemas.microsoft.com/office/powerpoint/2010/main" val="2464305198"/>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hf hdr="0" ftr="0" dt="0"/>
  <p:txStyles>
    <p:titleStyle>
      <a:lvl1pPr algn="l" defTabSz="914400" rtl="0" eaLnBrk="1" latinLnBrk="0" hangingPunct="1">
        <a:lnSpc>
          <a:spcPct val="90000"/>
        </a:lnSpc>
        <a:spcBef>
          <a:spcPct val="0"/>
        </a:spcBef>
        <a:buNone/>
        <a:defRPr sz="4400" kern="1200">
          <a:solidFill>
            <a:schemeClr val="tx1">
              <a:lumMod val="75000"/>
              <a:lumOff val="2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guide id="3" pos="1920" userDrawn="1">
          <p15:clr>
            <a:srgbClr val="F26B43"/>
          </p15:clr>
        </p15:guide>
        <p15:guide id="4" pos="5760" userDrawn="1">
          <p15:clr>
            <a:srgbClr val="F26B43"/>
          </p15:clr>
        </p15:guide>
        <p15:guide id="5" pos="7248" userDrawn="1">
          <p15:clr>
            <a:srgbClr val="F26B43"/>
          </p15:clr>
        </p15:guide>
        <p15:guide id="6" pos="43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hyperlink" Target="https://help.openai.com/en/articles/7127956-how-much-does-gpt-4-cost" TargetMode="External"/><Relationship Id="rId7" Type="http://schemas.openxmlformats.org/officeDocument/2006/relationships/hyperlink" Target="https://tinyurl.com/ymut9hxx" TargetMode="External"/><Relationship Id="rId2" Type="http://schemas.openxmlformats.org/officeDocument/2006/relationships/hyperlink" Target="https://api-docs.deepseek.com/quick_start/pricing" TargetMode="External"/><Relationship Id="rId1" Type="http://schemas.openxmlformats.org/officeDocument/2006/relationships/slideLayout" Target="../slideLayouts/slideLayout11.xml"/><Relationship Id="rId6" Type="http://schemas.openxmlformats.org/officeDocument/2006/relationships/hyperlink" Target="https://www.harvey.ai/products/knowledge" TargetMode="External"/><Relationship Id="rId5" Type="http://schemas.openxmlformats.org/officeDocument/2006/relationships/hyperlink" Target="https://en.wikipedia.org/wiki/DoNotPay#Legal_action" TargetMode="External"/><Relationship Id="rId4" Type="http://schemas.openxmlformats.org/officeDocument/2006/relationships/hyperlink" Target="https://aihungry.com/tools/donotpay/pricing"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inyurl.com/yc8d2nah" TargetMode="External"/><Relationship Id="rId2" Type="http://schemas.openxmlformats.org/officeDocument/2006/relationships/hyperlink" Target="https://tinyurl.com/3mz2nsrz" TargetMode="External"/><Relationship Id="rId1" Type="http://schemas.openxmlformats.org/officeDocument/2006/relationships/slideLayout" Target="../slideLayouts/slideLayout11.xml"/><Relationship Id="rId4" Type="http://schemas.openxmlformats.org/officeDocument/2006/relationships/hyperlink" Target="https://www.precedenceresearch.com/chatbot-marke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s://jurisgraph.ai/"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98C28046-63C3-A9FF-109D-6250B4A439BF}"/>
              </a:ext>
            </a:extLst>
          </p:cNvPr>
          <p:cNvSpPr>
            <a:spLocks noGrp="1" noChangeArrowheads="1"/>
          </p:cNvSpPr>
          <p:nvPr>
            <p:ph sz="quarter" idx="10"/>
          </p:nvPr>
        </p:nvSpPr>
        <p:spPr bwMode="auto">
          <a:xfrm>
            <a:off x="6096000" y="2346652"/>
            <a:ext cx="3945439" cy="2164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tabLst/>
            </a:pPr>
            <a:r>
              <a:rPr kumimoji="0" lang="en-US" altLang="en-US" sz="2000" b="1" i="1" u="none" strike="noStrike" cap="none" normalizeH="0" baseline="0" dirty="0">
                <a:ln>
                  <a:noFill/>
                </a:ln>
                <a:solidFill>
                  <a:schemeClr val="tx1"/>
                </a:solidFill>
                <a:effectLst/>
                <a:latin typeface="Arial" panose="020B0604020202020204" pitchFamily="34" charset="0"/>
              </a:rPr>
              <a:t>“Reliable AI from reliable data“</a:t>
            </a:r>
          </a:p>
          <a:p>
            <a:pPr marL="0" marR="0" lvl="0" indent="0" algn="l" defTabSz="914400" rtl="0" eaLnBrk="0" fontAlgn="base" latinLnBrk="0" hangingPunct="0">
              <a:lnSpc>
                <a:spcPct val="150000"/>
              </a:lnSpc>
              <a:spcBef>
                <a:spcPct val="0"/>
              </a:spcBef>
              <a:spcAft>
                <a:spcPct val="0"/>
              </a:spcAft>
              <a:buClrTx/>
              <a:buSzTx/>
              <a:tabLst/>
            </a:pPr>
            <a:r>
              <a:rPr kumimoji="0" lang="en-US" altLang="en-US" sz="1800" b="1" i="0" u="none" strike="noStrike" cap="none" normalizeH="0" baseline="0" dirty="0">
                <a:ln>
                  <a:noFill/>
                </a:ln>
                <a:solidFill>
                  <a:schemeClr val="tx1"/>
                </a:solidFill>
                <a:effectLst/>
                <a:latin typeface="Arial" panose="020B0604020202020204" pitchFamily="34" charset="0"/>
              </a:rPr>
              <a:t>Founder: Enrico Rampazzo </a:t>
            </a:r>
          </a:p>
          <a:p>
            <a:pPr marL="0" marR="0" lvl="0" indent="0" algn="l" defTabSz="914400" rtl="0" eaLnBrk="0" fontAlgn="base" latinLnBrk="0" hangingPunct="0">
              <a:lnSpc>
                <a:spcPct val="150000"/>
              </a:lnSpc>
              <a:spcBef>
                <a:spcPct val="0"/>
              </a:spcBef>
              <a:spcAft>
                <a:spcPct val="0"/>
              </a:spcAft>
              <a:buClrTx/>
              <a:buSzTx/>
              <a:tabLst/>
            </a:pPr>
            <a:r>
              <a:rPr kumimoji="0" lang="en-US" altLang="en-US" sz="1800" b="1" i="0" u="none" strike="noStrike" cap="none" normalizeH="0" baseline="0" dirty="0">
                <a:ln>
                  <a:noFill/>
                </a:ln>
                <a:solidFill>
                  <a:schemeClr val="tx1"/>
                </a:solidFill>
                <a:effectLst/>
                <a:latin typeface="Arial" panose="020B0604020202020204" pitchFamily="34" charset="0"/>
              </a:rPr>
              <a:t>Email: enrico@jurisgraph.ai</a:t>
            </a:r>
          </a:p>
          <a:p>
            <a:pPr marL="0" marR="0" lvl="0" indent="0" algn="l" defTabSz="914400" rtl="0" eaLnBrk="0" fontAlgn="base" latinLnBrk="0" hangingPunct="0">
              <a:lnSpc>
                <a:spcPct val="150000"/>
              </a:lnSpc>
              <a:spcBef>
                <a:spcPct val="0"/>
              </a:spcBef>
              <a:spcAft>
                <a:spcPct val="0"/>
              </a:spcAft>
              <a:buClrTx/>
              <a:buSzTx/>
              <a:tabLst/>
            </a:pPr>
            <a:r>
              <a:rPr kumimoji="0" lang="en-US" altLang="en-US" sz="1800" b="1" i="0" u="none" strike="noStrike" cap="none" normalizeH="0" baseline="0" dirty="0">
                <a:ln>
                  <a:noFill/>
                </a:ln>
                <a:solidFill>
                  <a:schemeClr val="tx1"/>
                </a:solidFill>
                <a:effectLst/>
                <a:latin typeface="Arial" panose="020B0604020202020204" pitchFamily="34" charset="0"/>
              </a:rPr>
              <a:t>Mobile: +971505080781</a:t>
            </a:r>
          </a:p>
          <a:p>
            <a:pPr marL="0" marR="0" lvl="0" indent="0" algn="l" defTabSz="914400" rtl="0" eaLnBrk="0" fontAlgn="base" latinLnBrk="0" hangingPunct="0">
              <a:lnSpc>
                <a:spcPct val="150000"/>
              </a:lnSpc>
              <a:spcBef>
                <a:spcPct val="0"/>
              </a:spcBef>
              <a:spcAft>
                <a:spcPct val="0"/>
              </a:spcAft>
              <a:buClrTx/>
              <a:buSzTx/>
              <a:buFontTx/>
              <a:buChar char="•"/>
              <a:tabLst/>
            </a:pPr>
            <a:endParaRPr kumimoji="0" lang="en-US" altLang="en-US" sz="1800" b="1" i="0" u="none" strike="noStrike" cap="none" normalizeH="0" baseline="0" dirty="0">
              <a:ln>
                <a:noFill/>
              </a:ln>
              <a:solidFill>
                <a:schemeClr val="tx1"/>
              </a:solidFill>
              <a:effectLst/>
              <a:latin typeface="Arial" panose="020B0604020202020204" pitchFamily="34" charset="0"/>
            </a:endParaRPr>
          </a:p>
        </p:txBody>
      </p:sp>
      <p:sp>
        <p:nvSpPr>
          <p:cNvPr id="2" name="Title 2">
            <a:extLst>
              <a:ext uri="{FF2B5EF4-FFF2-40B4-BE49-F238E27FC236}">
                <a16:creationId xmlns:a16="http://schemas.microsoft.com/office/drawing/2014/main" id="{69D1E7BD-9DF4-532F-BEFD-20285700E35B}"/>
              </a:ext>
            </a:extLst>
          </p:cNvPr>
          <p:cNvSpPr txBox="1">
            <a:spLocks/>
          </p:cNvSpPr>
          <p:nvPr/>
        </p:nvSpPr>
        <p:spPr>
          <a:xfrm>
            <a:off x="1066800" y="1036320"/>
            <a:ext cx="4114800" cy="78214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lumMod val="75000"/>
                    <a:lumOff val="25000"/>
                  </a:schemeClr>
                </a:solidFill>
                <a:latin typeface="+mj-lt"/>
                <a:ea typeface="+mj-ea"/>
                <a:cs typeface="+mj-cs"/>
              </a:defRPr>
            </a:lvl1pPr>
          </a:lstStyle>
          <a:p>
            <a:pPr algn="ctr"/>
            <a:r>
              <a:rPr lang="en-US" dirty="0" err="1"/>
              <a:t>JurisGraph</a:t>
            </a:r>
            <a:endParaRPr lang="en-US" dirty="0"/>
          </a:p>
        </p:txBody>
      </p:sp>
      <p:pic>
        <p:nvPicPr>
          <p:cNvPr id="6" name="Graphic 5">
            <a:extLst>
              <a:ext uri="{FF2B5EF4-FFF2-40B4-BE49-F238E27FC236}">
                <a16:creationId xmlns:a16="http://schemas.microsoft.com/office/drawing/2014/main" id="{54395E05-DDF6-A001-FE96-559A1E6B9BD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1756" y="2177512"/>
            <a:ext cx="4704888" cy="3104504"/>
          </a:xfrm>
          <a:prstGeom prst="rect">
            <a:avLst/>
          </a:prstGeom>
        </p:spPr>
      </p:pic>
    </p:spTree>
    <p:extLst>
      <p:ext uri="{BB962C8B-B14F-4D97-AF65-F5344CB8AC3E}">
        <p14:creationId xmlns:p14="http://schemas.microsoft.com/office/powerpoint/2010/main" val="810374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9652A1E-B3F7-E1B2-76ED-8F78E74B9EA9}"/>
              </a:ext>
            </a:extLst>
          </p:cNvPr>
          <p:cNvSpPr>
            <a:spLocks noGrp="1"/>
          </p:cNvSpPr>
          <p:nvPr>
            <p:ph type="title"/>
          </p:nvPr>
        </p:nvSpPr>
        <p:spPr/>
        <p:txBody>
          <a:bodyPr/>
          <a:lstStyle/>
          <a:p>
            <a:r>
              <a:rPr lang="en-US"/>
              <a:t>Monetization model &amp; pricing strategy </a:t>
            </a:r>
          </a:p>
        </p:txBody>
      </p:sp>
      <p:sp>
        <p:nvSpPr>
          <p:cNvPr id="8" name="Content Placeholder 7">
            <a:extLst>
              <a:ext uri="{FF2B5EF4-FFF2-40B4-BE49-F238E27FC236}">
                <a16:creationId xmlns:a16="http://schemas.microsoft.com/office/drawing/2014/main" id="{E65E832F-DC64-28CC-592D-2CA44C5718DC}"/>
              </a:ext>
            </a:extLst>
          </p:cNvPr>
          <p:cNvSpPr>
            <a:spLocks noGrp="1"/>
          </p:cNvSpPr>
          <p:nvPr>
            <p:ph sz="quarter" idx="10"/>
          </p:nvPr>
        </p:nvSpPr>
        <p:spPr/>
        <p:txBody>
          <a:bodyPr>
            <a:noAutofit/>
          </a:bodyPr>
          <a:lstStyle/>
          <a:p>
            <a:pPr algn="l" rtl="0" fontAlgn="base">
              <a:lnSpc>
                <a:spcPct val="150000"/>
              </a:lnSpc>
              <a:spcBef>
                <a:spcPts val="1000"/>
              </a:spcBef>
              <a:spcAft>
                <a:spcPts val="1000"/>
              </a:spcAft>
              <a:buNone/>
            </a:pPr>
            <a:r>
              <a:rPr lang="en-US" sz="1600" b="1" i="0">
                <a:solidFill>
                  <a:srgbClr val="002060"/>
                </a:solidFill>
                <a:effectLst/>
                <a:latin typeface="Calibri Light" panose="020F0302020204030204" pitchFamily="34" charset="0"/>
                <a:cs typeface="Calibri Light" panose="020F0302020204030204" pitchFamily="34" charset="0"/>
              </a:rPr>
              <a:t>(1) On cloud plan </a:t>
            </a:r>
          </a:p>
          <a:p>
            <a:pPr algn="l" rtl="0" fontAlgn="base">
              <a:lnSpc>
                <a:spcPct val="150000"/>
              </a:lnSpc>
              <a:buFont typeface="Wingdings" panose="05000000000000000000" pitchFamily="2" charset="2"/>
              <a:buChar char="ü"/>
            </a:pPr>
            <a:r>
              <a:rPr lang="en-US" sz="1600" i="0">
                <a:solidFill>
                  <a:srgbClr val="000000"/>
                </a:solidFill>
                <a:effectLst/>
                <a:latin typeface="Calibri Light" panose="020F0302020204030204" pitchFamily="34" charset="0"/>
                <a:cs typeface="Calibri Light" panose="020F0302020204030204" pitchFamily="34" charset="0"/>
              </a:rPr>
              <a:t>Tier 0 : free with usage limits (backed by User’ LLM provider) but there’s a limit on how many requests User can perform on our knowledge base.</a:t>
            </a:r>
          </a:p>
          <a:p>
            <a:pPr algn="l" rtl="0" fontAlgn="base">
              <a:lnSpc>
                <a:spcPct val="150000"/>
              </a:lnSpc>
              <a:buFont typeface="Wingdings" panose="05000000000000000000" pitchFamily="2" charset="2"/>
              <a:buChar char="ü"/>
            </a:pPr>
            <a:r>
              <a:rPr lang="en-US" sz="1600" i="0">
                <a:solidFill>
                  <a:srgbClr val="000000"/>
                </a:solidFill>
                <a:effectLst/>
                <a:latin typeface="Calibri Light" panose="020F0302020204030204" pitchFamily="34" charset="0"/>
                <a:cs typeface="Calibri Light" panose="020F0302020204030204" pitchFamily="34" charset="0"/>
              </a:rPr>
              <a:t>Tier 1 : Bring your own model (</a:t>
            </a:r>
            <a:r>
              <a:rPr lang="en-US" sz="1600">
                <a:solidFill>
                  <a:srgbClr val="000000"/>
                </a:solidFill>
                <a:latin typeface="Calibri Light" panose="020F0302020204030204" pitchFamily="34" charset="0"/>
                <a:cs typeface="Calibri Light" panose="020F0302020204030204" pitchFamily="34" charset="0"/>
              </a:rPr>
              <a:t>User </a:t>
            </a:r>
            <a:r>
              <a:rPr lang="en-US" sz="1600" i="0">
                <a:solidFill>
                  <a:srgbClr val="000000"/>
                </a:solidFill>
                <a:effectLst/>
                <a:latin typeface="Calibri Light" panose="020F0302020204030204" pitchFamily="34" charset="0"/>
                <a:cs typeface="Calibri Light" panose="020F0302020204030204" pitchFamily="34" charset="0"/>
              </a:rPr>
              <a:t>decides which provider to use and how much to spend). We will charge “subscription fee” to cover our costs to keep the knowledge base up to date and add more perks.</a:t>
            </a:r>
            <a:r>
              <a:rPr lang="en-US" sz="1600">
                <a:solidFill>
                  <a:srgbClr val="000000"/>
                </a:solidFill>
                <a:latin typeface="Calibri Light" panose="020F0302020204030204" pitchFamily="34" charset="0"/>
                <a:cs typeface="Calibri Light" panose="020F0302020204030204" pitchFamily="34" charset="0"/>
              </a:rPr>
              <a:t> Pricing: $20/User/month</a:t>
            </a:r>
            <a:endParaRPr lang="en-US" sz="1600" i="0">
              <a:solidFill>
                <a:srgbClr val="000000"/>
              </a:solidFill>
              <a:effectLst/>
              <a:latin typeface="Calibri Light" panose="020F0302020204030204" pitchFamily="34" charset="0"/>
              <a:cs typeface="Calibri Light" panose="020F0302020204030204" pitchFamily="34" charset="0"/>
            </a:endParaRPr>
          </a:p>
        </p:txBody>
      </p:sp>
      <p:sp>
        <p:nvSpPr>
          <p:cNvPr id="9" name="Content Placeholder 8">
            <a:extLst>
              <a:ext uri="{FF2B5EF4-FFF2-40B4-BE49-F238E27FC236}">
                <a16:creationId xmlns:a16="http://schemas.microsoft.com/office/drawing/2014/main" id="{C69CC98A-13B9-DAED-1898-477158789855}"/>
              </a:ext>
            </a:extLst>
          </p:cNvPr>
          <p:cNvSpPr>
            <a:spLocks noGrp="1"/>
          </p:cNvSpPr>
          <p:nvPr>
            <p:ph sz="quarter" idx="11"/>
          </p:nvPr>
        </p:nvSpPr>
        <p:spPr/>
        <p:txBody>
          <a:bodyPr>
            <a:noAutofit/>
          </a:bodyPr>
          <a:lstStyle/>
          <a:p>
            <a:pPr algn="l" rtl="0" fontAlgn="base">
              <a:lnSpc>
                <a:spcPct val="150000"/>
              </a:lnSpc>
              <a:spcBef>
                <a:spcPts val="1000"/>
              </a:spcBef>
              <a:spcAft>
                <a:spcPts val="1000"/>
              </a:spcAft>
              <a:buNone/>
            </a:pPr>
            <a:r>
              <a:rPr lang="en-US" sz="1600" b="1" i="0">
                <a:solidFill>
                  <a:srgbClr val="002060"/>
                </a:solidFill>
                <a:effectLst/>
                <a:latin typeface="Calibri Light" panose="020F0302020204030204" pitchFamily="34" charset="0"/>
                <a:cs typeface="Calibri Light" panose="020F0302020204030204" pitchFamily="34" charset="0"/>
              </a:rPr>
              <a:t>(2) On premise plan (Enterprise)</a:t>
            </a:r>
          </a:p>
          <a:p>
            <a:pPr algn="l" rtl="0" fontAlgn="base">
              <a:lnSpc>
                <a:spcPct val="150000"/>
              </a:lnSpc>
              <a:spcBef>
                <a:spcPts val="1000"/>
              </a:spcBef>
              <a:spcAft>
                <a:spcPts val="1000"/>
              </a:spcAft>
              <a:buNone/>
            </a:pPr>
            <a:r>
              <a:rPr lang="en-US" sz="1600">
                <a:solidFill>
                  <a:srgbClr val="000000"/>
                </a:solidFill>
                <a:latin typeface="Calibri Light" panose="020F0302020204030204" pitchFamily="34" charset="0"/>
                <a:cs typeface="Calibri Light" panose="020F0302020204030204" pitchFamily="34" charset="0"/>
              </a:rPr>
              <a:t>Target on B2B. PRD is done via</a:t>
            </a:r>
            <a:r>
              <a:rPr lang="en-US" sz="1600" i="0">
                <a:solidFill>
                  <a:srgbClr val="000000"/>
                </a:solidFill>
                <a:effectLst/>
                <a:latin typeface="Calibri Light" panose="020F0302020204030204" pitchFamily="34" charset="0"/>
                <a:cs typeface="Calibri Light" panose="020F0302020204030204" pitchFamily="34" charset="0"/>
              </a:rPr>
              <a:t> open-source model, we install our knowledge base on the customer premises</a:t>
            </a:r>
          </a:p>
          <a:p>
            <a:pPr algn="l" rtl="0" fontAlgn="base">
              <a:lnSpc>
                <a:spcPct val="120000"/>
              </a:lnSpc>
              <a:spcBef>
                <a:spcPts val="0"/>
              </a:spcBef>
              <a:spcAft>
                <a:spcPts val="600"/>
              </a:spcAft>
              <a:buFont typeface="Wingdings" panose="05000000000000000000" pitchFamily="2" charset="2"/>
              <a:buChar char="ü"/>
            </a:pPr>
            <a:r>
              <a:rPr lang="en-US" sz="1600" i="0">
                <a:solidFill>
                  <a:srgbClr val="000000"/>
                </a:solidFill>
                <a:effectLst/>
                <a:latin typeface="Calibri Light" panose="020F0302020204030204" pitchFamily="34" charset="0"/>
                <a:cs typeface="Calibri Light" panose="020F0302020204030204" pitchFamily="34" charset="0"/>
              </a:rPr>
              <a:t>Set-up/ installation fee</a:t>
            </a:r>
            <a:r>
              <a:rPr lang="en-US" sz="1600">
                <a:solidFill>
                  <a:srgbClr val="000000"/>
                </a:solidFill>
                <a:latin typeface="Calibri Light" panose="020F0302020204030204" pitchFamily="34" charset="0"/>
                <a:cs typeface="Calibri Light" panose="020F0302020204030204" pitchFamily="34" charset="0"/>
              </a:rPr>
              <a:t>: $10k to 20k</a:t>
            </a:r>
            <a:endParaRPr lang="en-US" sz="1600" i="0">
              <a:solidFill>
                <a:srgbClr val="000000"/>
              </a:solidFill>
              <a:effectLst/>
              <a:latin typeface="Calibri Light" panose="020F0302020204030204" pitchFamily="34" charset="0"/>
              <a:cs typeface="Calibri Light" panose="020F0302020204030204" pitchFamily="34" charset="0"/>
            </a:endParaRPr>
          </a:p>
          <a:p>
            <a:pPr algn="l" rtl="0" fontAlgn="base">
              <a:lnSpc>
                <a:spcPct val="120000"/>
              </a:lnSpc>
              <a:spcBef>
                <a:spcPts val="0"/>
              </a:spcBef>
              <a:spcAft>
                <a:spcPts val="600"/>
              </a:spcAft>
              <a:buFont typeface="Wingdings" panose="05000000000000000000" pitchFamily="2" charset="2"/>
              <a:buChar char="ü"/>
            </a:pPr>
            <a:r>
              <a:rPr lang="en-US" sz="1600" i="0">
                <a:solidFill>
                  <a:srgbClr val="000000"/>
                </a:solidFill>
                <a:effectLst/>
                <a:latin typeface="Calibri Light" panose="020F0302020204030204" pitchFamily="34" charset="0"/>
                <a:cs typeface="Calibri Light" panose="020F0302020204030204" pitchFamily="34" charset="0"/>
              </a:rPr>
              <a:t>Subscription fee</a:t>
            </a:r>
            <a:r>
              <a:rPr lang="en-US" sz="1600">
                <a:solidFill>
                  <a:srgbClr val="000000"/>
                </a:solidFill>
                <a:latin typeface="Calibri Light" panose="020F0302020204030204" pitchFamily="34" charset="0"/>
                <a:cs typeface="Calibri Light" panose="020F0302020204030204" pitchFamily="34" charset="0"/>
              </a:rPr>
              <a:t>: $100/User/month </a:t>
            </a:r>
            <a:endParaRPr lang="en-US" sz="1600" i="0">
              <a:solidFill>
                <a:srgbClr val="000000"/>
              </a:solidFill>
              <a:effectLst/>
              <a:latin typeface="Calibri Light" panose="020F0302020204030204" pitchFamily="34" charset="0"/>
              <a:cs typeface="Calibri Light" panose="020F0302020204030204" pitchFamily="34" charset="0"/>
            </a:endParaRPr>
          </a:p>
          <a:p>
            <a:pPr algn="l" rtl="0" fontAlgn="base">
              <a:lnSpc>
                <a:spcPct val="120000"/>
              </a:lnSpc>
              <a:spcBef>
                <a:spcPts val="0"/>
              </a:spcBef>
              <a:spcAft>
                <a:spcPts val="600"/>
              </a:spcAft>
              <a:buFont typeface="Wingdings" panose="05000000000000000000" pitchFamily="2" charset="2"/>
              <a:buChar char="ü"/>
            </a:pPr>
            <a:r>
              <a:rPr lang="en-US" sz="1600" i="0">
                <a:solidFill>
                  <a:srgbClr val="000000"/>
                </a:solidFill>
                <a:effectLst/>
                <a:latin typeface="Calibri Light" panose="020F0302020204030204" pitchFamily="34" charset="0"/>
                <a:cs typeface="Calibri Light" panose="020F0302020204030204" pitchFamily="34" charset="0"/>
              </a:rPr>
              <a:t>IT maintenance fee (optional)</a:t>
            </a:r>
            <a:r>
              <a:rPr lang="en-US" sz="1600">
                <a:solidFill>
                  <a:srgbClr val="000000"/>
                </a:solidFill>
                <a:latin typeface="Calibri Light" panose="020F0302020204030204" pitchFamily="34" charset="0"/>
                <a:cs typeface="Calibri Light" panose="020F0302020204030204" pitchFamily="34" charset="0"/>
              </a:rPr>
              <a:t>: $5k to 10k/ month </a:t>
            </a:r>
            <a:endParaRPr lang="en-US" sz="1600" i="0">
              <a:solidFill>
                <a:srgbClr val="000000"/>
              </a:solidFill>
              <a:effectLst/>
              <a:latin typeface="Calibri Light" panose="020F0302020204030204" pitchFamily="34" charset="0"/>
              <a:cs typeface="Calibri Light" panose="020F0302020204030204" pitchFamily="34" charset="0"/>
            </a:endParaRPr>
          </a:p>
          <a:p>
            <a:pPr algn="l" rtl="0" fontAlgn="base">
              <a:lnSpc>
                <a:spcPct val="120000"/>
              </a:lnSpc>
              <a:spcBef>
                <a:spcPts val="0"/>
              </a:spcBef>
              <a:spcAft>
                <a:spcPts val="600"/>
              </a:spcAft>
              <a:buFont typeface="Wingdings" panose="05000000000000000000" pitchFamily="2" charset="2"/>
              <a:buChar char="ü"/>
            </a:pPr>
            <a:r>
              <a:rPr lang="en-US" sz="1600" i="0">
                <a:solidFill>
                  <a:srgbClr val="000000"/>
                </a:solidFill>
                <a:effectLst/>
                <a:latin typeface="Calibri Light" panose="020F0302020204030204" pitchFamily="34" charset="0"/>
                <a:cs typeface="Calibri Light" panose="020F0302020204030204" pitchFamily="34" charset="0"/>
              </a:rPr>
              <a:t>Ad hoc consultation fee (optional) (e.g. self owned local data integrates with our knowledge base, in-house IT</a:t>
            </a:r>
            <a:r>
              <a:rPr lang="en-US" sz="1600">
                <a:solidFill>
                  <a:srgbClr val="000000"/>
                </a:solidFill>
                <a:latin typeface="Calibri Light" panose="020F0302020204030204" pitchFamily="34" charset="0"/>
                <a:cs typeface="Calibri Light" panose="020F0302020204030204" pitchFamily="34" charset="0"/>
              </a:rPr>
              <a:t>): $300/ hour</a:t>
            </a:r>
            <a:endParaRPr lang="en-US" sz="1600" i="0">
              <a:solidFill>
                <a:srgbClr val="000000"/>
              </a:solidFill>
              <a:effectLst/>
              <a:latin typeface="Calibri Light" panose="020F0302020204030204" pitchFamily="34" charset="0"/>
              <a:cs typeface="Calibri Light" panose="020F0302020204030204" pitchFamily="34" charset="0"/>
            </a:endParaRPr>
          </a:p>
        </p:txBody>
      </p:sp>
      <p:sp>
        <p:nvSpPr>
          <p:cNvPr id="2" name="Slide Number Placeholder 1">
            <a:extLst>
              <a:ext uri="{FF2B5EF4-FFF2-40B4-BE49-F238E27FC236}">
                <a16:creationId xmlns:a16="http://schemas.microsoft.com/office/drawing/2014/main" id="{9A38ADE9-D6F5-84F7-8489-6CDEB832E667}"/>
              </a:ext>
            </a:extLst>
          </p:cNvPr>
          <p:cNvSpPr>
            <a:spLocks noGrp="1"/>
          </p:cNvSpPr>
          <p:nvPr>
            <p:ph type="sldNum" sz="quarter" idx="4"/>
          </p:nvPr>
        </p:nvSpPr>
        <p:spPr/>
        <p:txBody>
          <a:bodyPr/>
          <a:lstStyle/>
          <a:p>
            <a:fld id="{B5CEABB6-07DC-46E8-9B57-56EC44A396E5}" type="slidenum">
              <a:rPr lang="en-US" smtClean="0"/>
              <a:pPr/>
              <a:t>10</a:t>
            </a:fld>
            <a:endParaRPr lang="en-US"/>
          </a:p>
        </p:txBody>
      </p:sp>
    </p:spTree>
    <p:extLst>
      <p:ext uri="{BB962C8B-B14F-4D97-AF65-F5344CB8AC3E}">
        <p14:creationId xmlns:p14="http://schemas.microsoft.com/office/powerpoint/2010/main" val="485500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7364034-5F15-4B68-638D-779A619AC022}"/>
              </a:ext>
            </a:extLst>
          </p:cNvPr>
          <p:cNvSpPr>
            <a:spLocks noGrp="1"/>
          </p:cNvSpPr>
          <p:nvPr>
            <p:ph type="title"/>
          </p:nvPr>
        </p:nvSpPr>
        <p:spPr/>
        <p:txBody>
          <a:bodyPr/>
          <a:lstStyle/>
          <a:p>
            <a:r>
              <a:rPr lang="en-US" dirty="0"/>
              <a:t>Competitive landscape </a:t>
            </a:r>
          </a:p>
        </p:txBody>
      </p:sp>
      <p:sp>
        <p:nvSpPr>
          <p:cNvPr id="2" name="Slide Number Placeholder 1">
            <a:extLst>
              <a:ext uri="{FF2B5EF4-FFF2-40B4-BE49-F238E27FC236}">
                <a16:creationId xmlns:a16="http://schemas.microsoft.com/office/drawing/2014/main" id="{60AD58C6-6F47-0261-9611-E968042F55BE}"/>
              </a:ext>
            </a:extLst>
          </p:cNvPr>
          <p:cNvSpPr>
            <a:spLocks noGrp="1"/>
          </p:cNvSpPr>
          <p:nvPr>
            <p:ph type="sldNum" sz="quarter" idx="4"/>
          </p:nvPr>
        </p:nvSpPr>
        <p:spPr/>
        <p:txBody>
          <a:bodyPr/>
          <a:lstStyle/>
          <a:p>
            <a:fld id="{B5CEABB6-07DC-46E8-9B57-56EC44A396E5}" type="slidenum">
              <a:rPr lang="en-US" smtClean="0"/>
              <a:pPr/>
              <a:t>11</a:t>
            </a:fld>
            <a:endParaRPr lang="en-US"/>
          </a:p>
        </p:txBody>
      </p:sp>
      <p:graphicFrame>
        <p:nvGraphicFramePr>
          <p:cNvPr id="10" name="Content Placeholder 9">
            <a:extLst>
              <a:ext uri="{FF2B5EF4-FFF2-40B4-BE49-F238E27FC236}">
                <a16:creationId xmlns:a16="http://schemas.microsoft.com/office/drawing/2014/main" id="{0875A25C-A0DA-55F1-F387-27520ADF88E7}"/>
              </a:ext>
            </a:extLst>
          </p:cNvPr>
          <p:cNvGraphicFramePr>
            <a:graphicFrameLocks noGrp="1"/>
          </p:cNvGraphicFramePr>
          <p:nvPr>
            <p:ph sz="quarter" idx="11"/>
            <p:extLst>
              <p:ext uri="{D42A27DB-BD31-4B8C-83A1-F6EECF244321}">
                <p14:modId xmlns:p14="http://schemas.microsoft.com/office/powerpoint/2010/main" val="2704746691"/>
              </p:ext>
            </p:extLst>
          </p:nvPr>
        </p:nvGraphicFramePr>
        <p:xfrm>
          <a:off x="1117600" y="1625707"/>
          <a:ext cx="9956800" cy="3937000"/>
        </p:xfrm>
        <a:graphic>
          <a:graphicData uri="http://schemas.openxmlformats.org/drawingml/2006/table">
            <a:tbl>
              <a:tblPr firstRow="1" bandRow="1">
                <a:tableStyleId>{5FD0F851-EC5A-4D38-B0AD-8093EC10F338}</a:tableStyleId>
              </a:tblPr>
              <a:tblGrid>
                <a:gridCol w="1557876">
                  <a:extLst>
                    <a:ext uri="{9D8B030D-6E8A-4147-A177-3AD203B41FA5}">
                      <a16:colId xmlns:a16="http://schemas.microsoft.com/office/drawing/2014/main" val="2579421990"/>
                    </a:ext>
                  </a:extLst>
                </a:gridCol>
                <a:gridCol w="1857366">
                  <a:extLst>
                    <a:ext uri="{9D8B030D-6E8A-4147-A177-3AD203B41FA5}">
                      <a16:colId xmlns:a16="http://schemas.microsoft.com/office/drawing/2014/main" val="1558557640"/>
                    </a:ext>
                  </a:extLst>
                </a:gridCol>
                <a:gridCol w="1707621">
                  <a:extLst>
                    <a:ext uri="{9D8B030D-6E8A-4147-A177-3AD203B41FA5}">
                      <a16:colId xmlns:a16="http://schemas.microsoft.com/office/drawing/2014/main" val="1993499297"/>
                    </a:ext>
                  </a:extLst>
                </a:gridCol>
                <a:gridCol w="1707621">
                  <a:extLst>
                    <a:ext uri="{9D8B030D-6E8A-4147-A177-3AD203B41FA5}">
                      <a16:colId xmlns:a16="http://schemas.microsoft.com/office/drawing/2014/main" val="2834481824"/>
                    </a:ext>
                  </a:extLst>
                </a:gridCol>
                <a:gridCol w="1707621">
                  <a:extLst>
                    <a:ext uri="{9D8B030D-6E8A-4147-A177-3AD203B41FA5}">
                      <a16:colId xmlns:a16="http://schemas.microsoft.com/office/drawing/2014/main" val="3363724801"/>
                    </a:ext>
                  </a:extLst>
                </a:gridCol>
                <a:gridCol w="1418695">
                  <a:extLst>
                    <a:ext uri="{9D8B030D-6E8A-4147-A177-3AD203B41FA5}">
                      <a16:colId xmlns:a16="http://schemas.microsoft.com/office/drawing/2014/main" val="3050628681"/>
                    </a:ext>
                  </a:extLst>
                </a:gridCol>
              </a:tblGrid>
              <a:tr h="370840">
                <a:tc>
                  <a:txBody>
                    <a:bodyPr/>
                    <a:lstStyle/>
                    <a:p>
                      <a:r>
                        <a:rPr lang="en-US">
                          <a:latin typeface="Calibri Light" panose="020F0302020204030204" pitchFamily="34" charset="0"/>
                          <a:cs typeface="Calibri Light" panose="020F0302020204030204" pitchFamily="34" charset="0"/>
                        </a:rPr>
                        <a:t>Feature</a:t>
                      </a:r>
                    </a:p>
                  </a:txBody>
                  <a:tcPr/>
                </a:tc>
                <a:tc>
                  <a:txBody>
                    <a:bodyPr/>
                    <a:lstStyle/>
                    <a:p>
                      <a:r>
                        <a:rPr lang="en-US" err="1">
                          <a:latin typeface="Calibri Light" panose="020F0302020204030204" pitchFamily="34" charset="0"/>
                          <a:cs typeface="Calibri Light" panose="020F0302020204030204" pitchFamily="34" charset="0"/>
                        </a:rPr>
                        <a:t>DoNotPay</a:t>
                      </a:r>
                      <a:endParaRPr lang="en-US">
                        <a:latin typeface="Calibri Light" panose="020F0302020204030204" pitchFamily="34" charset="0"/>
                        <a:cs typeface="Calibri Light" panose="020F0302020204030204" pitchFamily="34" charset="0"/>
                      </a:endParaRPr>
                    </a:p>
                  </a:txBody>
                  <a:tcPr/>
                </a:tc>
                <a:tc>
                  <a:txBody>
                    <a:bodyPr/>
                    <a:lstStyle/>
                    <a:p>
                      <a:r>
                        <a:rPr lang="en-US">
                          <a:latin typeface="Calibri Light" panose="020F0302020204030204" pitchFamily="34" charset="0"/>
                          <a:cs typeface="Calibri Light" panose="020F0302020204030204" pitchFamily="34" charset="0"/>
                        </a:rPr>
                        <a:t>Harvey AI </a:t>
                      </a:r>
                    </a:p>
                  </a:txBody>
                  <a:tcPr/>
                </a:tc>
                <a:tc>
                  <a:txBody>
                    <a:bodyPr/>
                    <a:lstStyle/>
                    <a:p>
                      <a:r>
                        <a:rPr lang="en-US">
                          <a:latin typeface="Calibri Light" panose="020F0302020204030204" pitchFamily="34" charset="0"/>
                          <a:cs typeface="Calibri Light" panose="020F0302020204030204" pitchFamily="34" charset="0"/>
                        </a:rPr>
                        <a:t>ChatGPT-4o</a:t>
                      </a:r>
                    </a:p>
                  </a:txBody>
                  <a:tcPr/>
                </a:tc>
                <a:tc>
                  <a:txBody>
                    <a:bodyPr/>
                    <a:lstStyle/>
                    <a:p>
                      <a:r>
                        <a:rPr lang="en-US">
                          <a:latin typeface="Calibri Light" panose="020F0302020204030204" pitchFamily="34" charset="0"/>
                          <a:cs typeface="Calibri Light" panose="020F0302020204030204" pitchFamily="34" charset="0"/>
                        </a:rPr>
                        <a:t>DeepSeek-V3</a:t>
                      </a:r>
                    </a:p>
                  </a:txBody>
                  <a:tcPr/>
                </a:tc>
                <a:tc>
                  <a:txBody>
                    <a:bodyPr/>
                    <a:lstStyle/>
                    <a:p>
                      <a:r>
                        <a:rPr lang="en-US" err="1">
                          <a:solidFill>
                            <a:srgbClr val="0070C0"/>
                          </a:solidFill>
                          <a:latin typeface="Calibri Light" panose="020F0302020204030204" pitchFamily="34" charset="0"/>
                          <a:cs typeface="Calibri Light" panose="020F0302020204030204" pitchFamily="34" charset="0"/>
                        </a:rPr>
                        <a:t>Jurisgraph</a:t>
                      </a:r>
                      <a:endParaRPr lang="en-US">
                        <a:solidFill>
                          <a:srgbClr val="0070C0"/>
                        </a:solidFill>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2908051273"/>
                  </a:ext>
                </a:extLst>
              </a:tr>
              <a:tr h="370840">
                <a:tc>
                  <a:txBody>
                    <a:bodyPr/>
                    <a:lstStyle/>
                    <a:p>
                      <a:r>
                        <a:rPr lang="en-US" dirty="0">
                          <a:latin typeface="Calibri Light" panose="020F0302020204030204" pitchFamily="34" charset="0"/>
                          <a:cs typeface="Calibri Light" panose="020F0302020204030204" pitchFamily="34" charset="0"/>
                        </a:rPr>
                        <a:t>Free tier?</a:t>
                      </a:r>
                    </a:p>
                  </a:txBody>
                  <a:tcPr/>
                </a:tc>
                <a:tc>
                  <a:txBody>
                    <a:bodyPr/>
                    <a:lstStyle/>
                    <a:p>
                      <a:r>
                        <a:rPr lang="en-US" dirty="0">
                          <a:latin typeface="Calibri Light" panose="020F0302020204030204" pitchFamily="34" charset="0"/>
                          <a:cs typeface="Calibri Light" panose="020F0302020204030204" pitchFamily="34" charset="0"/>
                        </a:rPr>
                        <a:t>No</a:t>
                      </a:r>
                    </a:p>
                  </a:txBody>
                  <a:tcPr/>
                </a:tc>
                <a:tc>
                  <a:txBody>
                    <a:bodyPr/>
                    <a:lstStyle/>
                    <a:p>
                      <a:r>
                        <a:rPr lang="en-US" dirty="0">
                          <a:latin typeface="Calibri Light" panose="020F0302020204030204" pitchFamily="34" charset="0"/>
                          <a:cs typeface="Calibri Light" panose="020F0302020204030204" pitchFamily="34" charset="0"/>
                        </a:rPr>
                        <a:t>No</a:t>
                      </a:r>
                    </a:p>
                  </a:txBody>
                  <a:tcPr/>
                </a:tc>
                <a:tc>
                  <a:txBody>
                    <a:bodyPr/>
                    <a:lstStyle/>
                    <a:p>
                      <a:r>
                        <a:rPr lang="en-US" dirty="0">
                          <a:latin typeface="Calibri Light" panose="020F0302020204030204" pitchFamily="34" charset="0"/>
                          <a:cs typeface="Calibri Light" panose="020F0302020204030204" pitchFamily="34" charset="0"/>
                        </a:rPr>
                        <a:t>Yes (with daily limits)</a:t>
                      </a:r>
                    </a:p>
                  </a:txBody>
                  <a:tcPr/>
                </a:tc>
                <a:tc>
                  <a:txBody>
                    <a:bodyPr/>
                    <a:lstStyle/>
                    <a:p>
                      <a:r>
                        <a:rPr lang="en-US" dirty="0">
                          <a:latin typeface="Calibri Light" panose="020F0302020204030204" pitchFamily="34" charset="0"/>
                          <a:cs typeface="Calibri Light" panose="020F0302020204030204" pitchFamily="34" charset="0"/>
                        </a:rPr>
                        <a:t>Free web/app</a:t>
                      </a:r>
                    </a:p>
                  </a:txBody>
                  <a:tcPr/>
                </a:tc>
                <a:tc>
                  <a:txBody>
                    <a:bodyPr/>
                    <a:lstStyle/>
                    <a:p>
                      <a:r>
                        <a:rPr lang="en-US" dirty="0">
                          <a:latin typeface="Calibri Light" panose="020F0302020204030204" pitchFamily="34" charset="0"/>
                          <a:cs typeface="Calibri Light" panose="020F0302020204030204" pitchFamily="34" charset="0"/>
                        </a:rPr>
                        <a:t>Yes, with limits)</a:t>
                      </a:r>
                    </a:p>
                  </a:txBody>
                  <a:tcPr/>
                </a:tc>
                <a:extLst>
                  <a:ext uri="{0D108BD9-81ED-4DB2-BD59-A6C34878D82A}">
                    <a16:rowId xmlns:a16="http://schemas.microsoft.com/office/drawing/2014/main" val="2607052700"/>
                  </a:ext>
                </a:extLst>
              </a:tr>
              <a:tr h="420993">
                <a:tc>
                  <a:txBody>
                    <a:bodyPr/>
                    <a:lstStyle/>
                    <a:p>
                      <a:r>
                        <a:rPr lang="en-US" dirty="0">
                          <a:latin typeface="Calibri Light" panose="020F0302020204030204" pitchFamily="34" charset="0"/>
                          <a:cs typeface="Calibri Light" panose="020F0302020204030204" pitchFamily="34" charset="0"/>
                        </a:rPr>
                        <a:t>Price </a:t>
                      </a:r>
                    </a:p>
                  </a:txBody>
                  <a:tcPr/>
                </a:tc>
                <a:tc>
                  <a:txBody>
                    <a:bodyPr/>
                    <a:lstStyle/>
                    <a:p>
                      <a:r>
                        <a:rPr lang="en-US" dirty="0">
                          <a:latin typeface="Calibri Light" panose="020F0302020204030204" pitchFamily="34" charset="0"/>
                          <a:cs typeface="Calibri Light" panose="020F0302020204030204" pitchFamily="34" charset="0"/>
                        </a:rPr>
                        <a:t>$18/month</a:t>
                      </a:r>
                    </a:p>
                  </a:txBody>
                  <a:tcPr/>
                </a:tc>
                <a:tc>
                  <a:txBody>
                    <a:bodyPr/>
                    <a:lstStyle/>
                    <a:p>
                      <a:r>
                        <a:rPr lang="en-US" dirty="0">
                          <a:latin typeface="Calibri Light" panose="020F0302020204030204" pitchFamily="34" charset="0"/>
                          <a:cs typeface="Calibri Light" panose="020F0302020204030204" pitchFamily="34" charset="0"/>
                        </a:rPr>
                        <a:t>~$1000/lawyer annually (not officially disclosed)</a:t>
                      </a:r>
                    </a:p>
                  </a:txBody>
                  <a:tcPr/>
                </a:tc>
                <a:tc>
                  <a:txBody>
                    <a:bodyPr/>
                    <a:lstStyle/>
                    <a:p>
                      <a:r>
                        <a:rPr lang="en-US">
                          <a:latin typeface="Calibri Light" panose="020F0302020204030204" pitchFamily="34" charset="0"/>
                          <a:cs typeface="Calibri Light" panose="020F0302020204030204" pitchFamily="34" charset="0"/>
                        </a:rPr>
                        <a:t>$20/month</a:t>
                      </a:r>
                    </a:p>
                  </a:txBody>
                  <a:tcPr/>
                </a:tc>
                <a:tc>
                  <a:txBody>
                    <a:bodyPr/>
                    <a:lstStyle/>
                    <a:p>
                      <a:r>
                        <a:rPr lang="en-US" dirty="0">
                          <a:latin typeface="Calibri Light" panose="020F0302020204030204" pitchFamily="34" charset="0"/>
                          <a:cs typeface="Calibri Light" panose="020F0302020204030204" pitchFamily="34" charset="0"/>
                        </a:rPr>
                        <a:t>Input: 0.07$/million tokens</a:t>
                      </a:r>
                    </a:p>
                    <a:p>
                      <a:r>
                        <a:rPr lang="en-US" dirty="0">
                          <a:latin typeface="Calibri Light" panose="020F0302020204030204" pitchFamily="34" charset="0"/>
                          <a:cs typeface="Calibri Light" panose="020F0302020204030204" pitchFamily="34" charset="0"/>
                        </a:rPr>
                        <a:t>Output:</a:t>
                      </a:r>
                    </a:p>
                    <a:p>
                      <a:r>
                        <a:rPr lang="en-US" dirty="0">
                          <a:latin typeface="Calibri Light" panose="020F0302020204030204" pitchFamily="34" charset="0"/>
                          <a:cs typeface="Calibri Light" panose="020F0302020204030204" pitchFamily="34" charset="0"/>
                        </a:rPr>
                        <a:t>1.10$/million tokens</a:t>
                      </a:r>
                    </a:p>
                  </a:txBody>
                  <a:tcPr/>
                </a:tc>
                <a:tc>
                  <a:txBody>
                    <a:bodyPr/>
                    <a:lstStyle/>
                    <a:p>
                      <a:r>
                        <a:rPr lang="en-US" dirty="0">
                          <a:latin typeface="Calibri Light" panose="020F0302020204030204" pitchFamily="34" charset="0"/>
                          <a:cs typeface="Calibri Light" panose="020F0302020204030204" pitchFamily="34" charset="0"/>
                        </a:rPr>
                        <a:t>Tier 1: Free Tier 2: </a:t>
                      </a:r>
                    </a:p>
                    <a:p>
                      <a:r>
                        <a:rPr lang="en-US" dirty="0">
                          <a:latin typeface="Calibri Light" panose="020F0302020204030204" pitchFamily="34" charset="0"/>
                          <a:cs typeface="Calibri Light" panose="020F0302020204030204" pitchFamily="34" charset="0"/>
                        </a:rPr>
                        <a:t>$20/month</a:t>
                      </a:r>
                    </a:p>
                  </a:txBody>
                  <a:tcPr/>
                </a:tc>
                <a:extLst>
                  <a:ext uri="{0D108BD9-81ED-4DB2-BD59-A6C34878D82A}">
                    <a16:rowId xmlns:a16="http://schemas.microsoft.com/office/drawing/2014/main" val="1721680049"/>
                  </a:ext>
                </a:extLst>
              </a:tr>
              <a:tr h="370840">
                <a:tc>
                  <a:txBody>
                    <a:bodyPr/>
                    <a:lstStyle/>
                    <a:p>
                      <a:r>
                        <a:rPr lang="en-US">
                          <a:latin typeface="Calibri Light" panose="020F0302020204030204" pitchFamily="34" charset="0"/>
                          <a:cs typeface="Calibri Light" panose="020F0302020204030204" pitchFamily="34" charset="0"/>
                        </a:rPr>
                        <a:t>Concerns</a:t>
                      </a:r>
                    </a:p>
                  </a:txBody>
                  <a:tcPr/>
                </a:tc>
                <a:tc>
                  <a:txBody>
                    <a:bodyPr/>
                    <a:lstStyle/>
                    <a:p>
                      <a:r>
                        <a:rPr lang="en-US" dirty="0">
                          <a:latin typeface="Calibri Light" panose="020F0302020204030204" pitchFamily="34" charset="0"/>
                          <a:cs typeface="Calibri Light" panose="020F0302020204030204" pitchFamily="34" charset="0"/>
                        </a:rPr>
                        <a:t>Focused on consumer law, had fines in the past</a:t>
                      </a:r>
                    </a:p>
                  </a:txBody>
                  <a:tcPr/>
                </a:tc>
                <a:tc>
                  <a:txBody>
                    <a:bodyPr/>
                    <a:lstStyle/>
                    <a:p>
                      <a:r>
                        <a:rPr lang="en-US" dirty="0">
                          <a:latin typeface="Calibri Light" panose="020F0302020204030204" pitchFamily="34" charset="0"/>
                          <a:cs typeface="Calibri Light" panose="020F0302020204030204" pitchFamily="34" charset="0"/>
                        </a:rPr>
                        <a:t>For big companies, does not cover GCC</a:t>
                      </a:r>
                    </a:p>
                  </a:txBody>
                  <a:tcPr/>
                </a:tc>
                <a:tc>
                  <a:txBody>
                    <a:bodyPr/>
                    <a:lstStyle/>
                    <a:p>
                      <a:r>
                        <a:rPr lang="en-US" dirty="0">
                          <a:latin typeface="Calibri Light" panose="020F0302020204030204" pitchFamily="34" charset="0"/>
                          <a:cs typeface="Calibri Light" panose="020F0302020204030204" pitchFamily="34" charset="0"/>
                        </a:rPr>
                        <a:t>Not specifically for lawyers </a:t>
                      </a:r>
                    </a:p>
                  </a:txBody>
                  <a:tcPr/>
                </a:tc>
                <a:tc>
                  <a:txBody>
                    <a:bodyPr/>
                    <a:lstStyle/>
                    <a:p>
                      <a:r>
                        <a:rPr lang="en-US" dirty="0">
                          <a:latin typeface="Calibri Light" panose="020F0302020204030204" pitchFamily="34" charset="0"/>
                          <a:cs typeface="Calibri Light" panose="020F0302020204030204" pitchFamily="34" charset="0"/>
                        </a:rPr>
                        <a:t>Not specifically for lawyers</a:t>
                      </a:r>
                    </a:p>
                  </a:txBody>
                  <a:tcPr/>
                </a:tc>
                <a:tc>
                  <a:txBody>
                    <a:bodyPr/>
                    <a:lstStyle/>
                    <a:p>
                      <a:r>
                        <a:rPr lang="en-US" dirty="0">
                          <a:latin typeface="Calibri Light" panose="020F0302020204030204" pitchFamily="34" charset="0"/>
                          <a:cs typeface="Calibri Light" panose="020F0302020204030204" pitchFamily="34" charset="0"/>
                        </a:rPr>
                        <a:t>Specifically designed for the GCC legal landscape</a:t>
                      </a:r>
                    </a:p>
                  </a:txBody>
                  <a:tcPr/>
                </a:tc>
                <a:extLst>
                  <a:ext uri="{0D108BD9-81ED-4DB2-BD59-A6C34878D82A}">
                    <a16:rowId xmlns:a16="http://schemas.microsoft.com/office/drawing/2014/main" val="1519045603"/>
                  </a:ext>
                </a:extLst>
              </a:tr>
            </a:tbl>
          </a:graphicData>
        </a:graphic>
      </p:graphicFrame>
      <p:sp>
        <p:nvSpPr>
          <p:cNvPr id="6" name="TextBox 5">
            <a:extLst>
              <a:ext uri="{FF2B5EF4-FFF2-40B4-BE49-F238E27FC236}">
                <a16:creationId xmlns:a16="http://schemas.microsoft.com/office/drawing/2014/main" id="{520C85AB-D4AE-2D01-FFAB-EE00C1B1E79F}"/>
              </a:ext>
            </a:extLst>
          </p:cNvPr>
          <p:cNvSpPr txBox="1"/>
          <p:nvPr/>
        </p:nvSpPr>
        <p:spPr>
          <a:xfrm>
            <a:off x="1117600" y="5809303"/>
            <a:ext cx="6094708" cy="369332"/>
          </a:xfrm>
          <a:prstGeom prst="rect">
            <a:avLst/>
          </a:prstGeom>
          <a:noFill/>
        </p:spPr>
        <p:txBody>
          <a:bodyPr wrap="square">
            <a:spAutoFit/>
          </a:bodyPr>
          <a:lstStyle/>
          <a:p>
            <a:r>
              <a:rPr lang="en-US" sz="1800" i="1" dirty="0"/>
              <a:t>Source: see Sources slide </a:t>
            </a:r>
          </a:p>
        </p:txBody>
      </p:sp>
    </p:spTree>
    <p:extLst>
      <p:ext uri="{BB962C8B-B14F-4D97-AF65-F5344CB8AC3E}">
        <p14:creationId xmlns:p14="http://schemas.microsoft.com/office/powerpoint/2010/main" val="3030076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08D0E-0A3C-8790-44E6-59697A030B0B}"/>
              </a:ext>
            </a:extLst>
          </p:cNvPr>
          <p:cNvSpPr>
            <a:spLocks noGrp="1"/>
          </p:cNvSpPr>
          <p:nvPr>
            <p:ph type="title"/>
          </p:nvPr>
        </p:nvSpPr>
        <p:spPr/>
        <p:txBody>
          <a:bodyPr/>
          <a:lstStyle/>
          <a:p>
            <a:r>
              <a:rPr lang="en-US"/>
              <a:t>Financials</a:t>
            </a:r>
          </a:p>
        </p:txBody>
      </p:sp>
      <p:sp>
        <p:nvSpPr>
          <p:cNvPr id="5" name="Slide Number Placeholder 4">
            <a:extLst>
              <a:ext uri="{FF2B5EF4-FFF2-40B4-BE49-F238E27FC236}">
                <a16:creationId xmlns:a16="http://schemas.microsoft.com/office/drawing/2014/main" id="{CC93C0B8-0CEB-A28B-13D1-78DB07D277DC}"/>
              </a:ext>
            </a:extLst>
          </p:cNvPr>
          <p:cNvSpPr>
            <a:spLocks noGrp="1"/>
          </p:cNvSpPr>
          <p:nvPr>
            <p:ph type="sldNum" sz="quarter" idx="4"/>
          </p:nvPr>
        </p:nvSpPr>
        <p:spPr/>
        <p:txBody>
          <a:bodyPr/>
          <a:lstStyle/>
          <a:p>
            <a:fld id="{B5CEABB6-07DC-46E8-9B57-56EC44A396E5}" type="slidenum">
              <a:rPr lang="en-US" smtClean="0"/>
              <a:pPr/>
              <a:t>12</a:t>
            </a:fld>
            <a:endParaRPr lang="en-US"/>
          </a:p>
        </p:txBody>
      </p:sp>
      <p:graphicFrame>
        <p:nvGraphicFramePr>
          <p:cNvPr id="6" name="Table 5">
            <a:extLst>
              <a:ext uri="{FF2B5EF4-FFF2-40B4-BE49-F238E27FC236}">
                <a16:creationId xmlns:a16="http://schemas.microsoft.com/office/drawing/2014/main" id="{756B5E93-4F76-4DB1-6D95-B3522C1FC4D6}"/>
              </a:ext>
            </a:extLst>
          </p:cNvPr>
          <p:cNvGraphicFramePr>
            <a:graphicFrameLocks noGrp="1"/>
          </p:cNvGraphicFramePr>
          <p:nvPr>
            <p:extLst>
              <p:ext uri="{D42A27DB-BD31-4B8C-83A1-F6EECF244321}">
                <p14:modId xmlns:p14="http://schemas.microsoft.com/office/powerpoint/2010/main" val="3710266344"/>
              </p:ext>
            </p:extLst>
          </p:nvPr>
        </p:nvGraphicFramePr>
        <p:xfrm>
          <a:off x="1006414" y="1591307"/>
          <a:ext cx="10161917" cy="4695174"/>
        </p:xfrm>
        <a:graphic>
          <a:graphicData uri="http://schemas.openxmlformats.org/drawingml/2006/table">
            <a:tbl>
              <a:tblPr/>
              <a:tblGrid>
                <a:gridCol w="2588579">
                  <a:extLst>
                    <a:ext uri="{9D8B030D-6E8A-4147-A177-3AD203B41FA5}">
                      <a16:colId xmlns:a16="http://schemas.microsoft.com/office/drawing/2014/main" val="2248624184"/>
                    </a:ext>
                  </a:extLst>
                </a:gridCol>
                <a:gridCol w="1101894">
                  <a:extLst>
                    <a:ext uri="{9D8B030D-6E8A-4147-A177-3AD203B41FA5}">
                      <a16:colId xmlns:a16="http://schemas.microsoft.com/office/drawing/2014/main" val="2366636526"/>
                    </a:ext>
                  </a:extLst>
                </a:gridCol>
                <a:gridCol w="1101894">
                  <a:extLst>
                    <a:ext uri="{9D8B030D-6E8A-4147-A177-3AD203B41FA5}">
                      <a16:colId xmlns:a16="http://schemas.microsoft.com/office/drawing/2014/main" val="3903732733"/>
                    </a:ext>
                  </a:extLst>
                </a:gridCol>
                <a:gridCol w="1031933">
                  <a:extLst>
                    <a:ext uri="{9D8B030D-6E8A-4147-A177-3AD203B41FA5}">
                      <a16:colId xmlns:a16="http://schemas.microsoft.com/office/drawing/2014/main" val="2500130553"/>
                    </a:ext>
                  </a:extLst>
                </a:gridCol>
                <a:gridCol w="1031933">
                  <a:extLst>
                    <a:ext uri="{9D8B030D-6E8A-4147-A177-3AD203B41FA5}">
                      <a16:colId xmlns:a16="http://schemas.microsoft.com/office/drawing/2014/main" val="2740735922"/>
                    </a:ext>
                  </a:extLst>
                </a:gridCol>
                <a:gridCol w="1084404">
                  <a:extLst>
                    <a:ext uri="{9D8B030D-6E8A-4147-A177-3AD203B41FA5}">
                      <a16:colId xmlns:a16="http://schemas.microsoft.com/office/drawing/2014/main" val="2467938664"/>
                    </a:ext>
                  </a:extLst>
                </a:gridCol>
                <a:gridCol w="1084404">
                  <a:extLst>
                    <a:ext uri="{9D8B030D-6E8A-4147-A177-3AD203B41FA5}">
                      <a16:colId xmlns:a16="http://schemas.microsoft.com/office/drawing/2014/main" val="2179176838"/>
                    </a:ext>
                  </a:extLst>
                </a:gridCol>
                <a:gridCol w="1136876">
                  <a:extLst>
                    <a:ext uri="{9D8B030D-6E8A-4147-A177-3AD203B41FA5}">
                      <a16:colId xmlns:a16="http://schemas.microsoft.com/office/drawing/2014/main" val="3315094240"/>
                    </a:ext>
                  </a:extLst>
                </a:gridCol>
              </a:tblGrid>
              <a:tr h="197788">
                <a:tc>
                  <a:txBody>
                    <a:bodyPr/>
                    <a:lstStyle/>
                    <a:p>
                      <a:pPr algn="ctr" fontAlgn="b"/>
                      <a:r>
                        <a:rPr lang="en-US" sz="1100" b="1" i="0" u="none" strike="noStrike">
                          <a:solidFill>
                            <a:srgbClr val="000000"/>
                          </a:solidFill>
                          <a:effectLst/>
                          <a:latin typeface="Aptos Narrow" panose="020F0502020204030204" pitchFamily="34" charset="0"/>
                        </a:rPr>
                        <a:t>Amount in USD</a:t>
                      </a:r>
                    </a:p>
                  </a:txBody>
                  <a:tcPr marL="4319" marR="4319" marT="4319" marB="41458" anchor="b">
                    <a:lnL>
                      <a:noFill/>
                    </a:lnL>
                    <a:lnR>
                      <a:noFill/>
                    </a:lnR>
                    <a:lnT>
                      <a:noFill/>
                    </a:lnT>
                    <a:lnB>
                      <a:noFill/>
                    </a:lnB>
                    <a:noFill/>
                  </a:tcPr>
                </a:tc>
                <a:tc>
                  <a:txBody>
                    <a:bodyPr/>
                    <a:lstStyle/>
                    <a:p>
                      <a:pPr algn="ctr" fontAlgn="b"/>
                      <a:r>
                        <a:rPr lang="en-US" sz="1100" b="1" i="0" u="none" strike="noStrike">
                          <a:solidFill>
                            <a:srgbClr val="000000"/>
                          </a:solidFill>
                          <a:effectLst/>
                          <a:latin typeface="Aptos Narrow" panose="020F0502020204030204" pitchFamily="34" charset="0"/>
                        </a:rPr>
                        <a:t>2025</a:t>
                      </a:r>
                    </a:p>
                  </a:txBody>
                  <a:tcPr marL="4319" marR="4319" marT="4319" marB="41458" anchor="b">
                    <a:lnL>
                      <a:noFill/>
                    </a:lnL>
                    <a:lnR>
                      <a:noFill/>
                    </a:lnR>
                    <a:lnT>
                      <a:noFill/>
                    </a:lnT>
                    <a:lnB>
                      <a:noFill/>
                    </a:lnB>
                    <a:noFill/>
                  </a:tcPr>
                </a:tc>
                <a:tc>
                  <a:txBody>
                    <a:bodyPr/>
                    <a:lstStyle/>
                    <a:p>
                      <a:pPr algn="ctr" fontAlgn="b"/>
                      <a:r>
                        <a:rPr lang="en-US" sz="1100" b="1" i="0" u="none" strike="noStrike">
                          <a:solidFill>
                            <a:srgbClr val="000000"/>
                          </a:solidFill>
                          <a:effectLst/>
                          <a:latin typeface="Aptos Narrow" panose="020F0502020204030204" pitchFamily="34" charset="0"/>
                        </a:rPr>
                        <a:t>2026</a:t>
                      </a:r>
                    </a:p>
                  </a:txBody>
                  <a:tcPr marL="4319" marR="4319" marT="4319" marB="41458" anchor="b">
                    <a:lnL>
                      <a:noFill/>
                    </a:lnL>
                    <a:lnR>
                      <a:noFill/>
                    </a:lnR>
                    <a:lnT>
                      <a:noFill/>
                    </a:lnT>
                    <a:lnB>
                      <a:noFill/>
                    </a:lnB>
                    <a:noFill/>
                  </a:tcPr>
                </a:tc>
                <a:tc>
                  <a:txBody>
                    <a:bodyPr/>
                    <a:lstStyle/>
                    <a:p>
                      <a:pPr algn="ctr" fontAlgn="b"/>
                      <a:r>
                        <a:rPr lang="en-US" sz="1100" b="1" i="0" u="none" strike="noStrike">
                          <a:solidFill>
                            <a:srgbClr val="000000"/>
                          </a:solidFill>
                          <a:effectLst/>
                          <a:latin typeface="Aptos Narrow" panose="020F0502020204030204" pitchFamily="34" charset="0"/>
                        </a:rPr>
                        <a:t>2027</a:t>
                      </a:r>
                    </a:p>
                  </a:txBody>
                  <a:tcPr marL="4319" marR="4319" marT="4319" marB="41458" anchor="b">
                    <a:lnL>
                      <a:noFill/>
                    </a:lnL>
                    <a:lnR>
                      <a:noFill/>
                    </a:lnR>
                    <a:lnT>
                      <a:noFill/>
                    </a:lnT>
                    <a:lnB>
                      <a:noFill/>
                    </a:lnB>
                    <a:noFill/>
                  </a:tcPr>
                </a:tc>
                <a:tc>
                  <a:txBody>
                    <a:bodyPr/>
                    <a:lstStyle/>
                    <a:p>
                      <a:pPr algn="ctr" fontAlgn="b"/>
                      <a:r>
                        <a:rPr lang="en-US" sz="1100" b="1" i="0" u="none" strike="noStrike">
                          <a:solidFill>
                            <a:srgbClr val="000000"/>
                          </a:solidFill>
                          <a:effectLst/>
                          <a:latin typeface="Aptos Narrow" panose="020F0502020204030204" pitchFamily="34" charset="0"/>
                        </a:rPr>
                        <a:t>2028</a:t>
                      </a:r>
                    </a:p>
                  </a:txBody>
                  <a:tcPr marL="4319" marR="4319" marT="4319" marB="41458" anchor="b">
                    <a:lnL>
                      <a:noFill/>
                    </a:lnL>
                    <a:lnR>
                      <a:noFill/>
                    </a:lnR>
                    <a:lnT>
                      <a:noFill/>
                    </a:lnT>
                    <a:lnB>
                      <a:noFill/>
                    </a:lnB>
                    <a:noFill/>
                  </a:tcPr>
                </a:tc>
                <a:tc>
                  <a:txBody>
                    <a:bodyPr/>
                    <a:lstStyle/>
                    <a:p>
                      <a:pPr algn="ctr" fontAlgn="b"/>
                      <a:r>
                        <a:rPr lang="en-US" sz="1100" b="1" i="0" u="none" strike="noStrike">
                          <a:solidFill>
                            <a:srgbClr val="000000"/>
                          </a:solidFill>
                          <a:effectLst/>
                          <a:latin typeface="Aptos Narrow" panose="020F0502020204030204" pitchFamily="34" charset="0"/>
                        </a:rPr>
                        <a:t>2029</a:t>
                      </a:r>
                    </a:p>
                  </a:txBody>
                  <a:tcPr marL="4319" marR="4319" marT="4319" marB="41458" anchor="b">
                    <a:lnL>
                      <a:noFill/>
                    </a:lnL>
                    <a:lnR>
                      <a:noFill/>
                    </a:lnR>
                    <a:lnT>
                      <a:noFill/>
                    </a:lnT>
                    <a:lnB>
                      <a:noFill/>
                    </a:lnB>
                    <a:noFill/>
                  </a:tcPr>
                </a:tc>
                <a:tc>
                  <a:txBody>
                    <a:bodyPr/>
                    <a:lstStyle/>
                    <a:p>
                      <a:pPr algn="ctr" fontAlgn="b"/>
                      <a:r>
                        <a:rPr lang="en-US" sz="1100" b="1" i="0" u="none" strike="noStrike">
                          <a:solidFill>
                            <a:srgbClr val="000000"/>
                          </a:solidFill>
                          <a:effectLst/>
                          <a:latin typeface="Aptos Narrow" panose="020F0502020204030204" pitchFamily="34" charset="0"/>
                        </a:rPr>
                        <a:t>2030</a:t>
                      </a:r>
                    </a:p>
                  </a:txBody>
                  <a:tcPr marL="4319" marR="4319" marT="4319" marB="41458" anchor="b">
                    <a:lnL>
                      <a:noFill/>
                    </a:lnL>
                    <a:lnR>
                      <a:noFill/>
                    </a:lnR>
                    <a:lnT>
                      <a:noFill/>
                    </a:lnT>
                    <a:lnB>
                      <a:noFill/>
                    </a:lnB>
                    <a:noFill/>
                  </a:tcPr>
                </a:tc>
                <a:tc>
                  <a:txBody>
                    <a:bodyPr/>
                    <a:lstStyle/>
                    <a:p>
                      <a:pPr algn="ctr" fontAlgn="b"/>
                      <a:r>
                        <a:rPr lang="en-US" sz="1100" b="1" i="0" u="none" strike="noStrike">
                          <a:solidFill>
                            <a:srgbClr val="000000"/>
                          </a:solidFill>
                          <a:effectLst/>
                          <a:latin typeface="Aptos Narrow" panose="020F0502020204030204" pitchFamily="34" charset="0"/>
                        </a:rPr>
                        <a:t>2031</a:t>
                      </a:r>
                    </a:p>
                  </a:txBody>
                  <a:tcPr marL="4319" marR="4319" marT="4319" marB="41458" anchor="b">
                    <a:lnL>
                      <a:noFill/>
                    </a:lnL>
                    <a:lnR>
                      <a:noFill/>
                    </a:lnR>
                    <a:lnT>
                      <a:noFill/>
                    </a:lnT>
                    <a:lnB>
                      <a:noFill/>
                    </a:lnB>
                    <a:noFill/>
                  </a:tcPr>
                </a:tc>
                <a:extLst>
                  <a:ext uri="{0D108BD9-81ED-4DB2-BD59-A6C34878D82A}">
                    <a16:rowId xmlns:a16="http://schemas.microsoft.com/office/drawing/2014/main" val="3475600666"/>
                  </a:ext>
                </a:extLst>
              </a:tr>
              <a:tr h="197788">
                <a:tc>
                  <a:txBody>
                    <a:bodyPr/>
                    <a:lstStyle/>
                    <a:p>
                      <a:pPr algn="l" fontAlgn="b"/>
                      <a:r>
                        <a:rPr lang="en-US" sz="1100" b="1" i="0" u="none" strike="noStrike">
                          <a:solidFill>
                            <a:srgbClr val="0070C0"/>
                          </a:solidFill>
                          <a:effectLst/>
                          <a:latin typeface="Aptos Narrow" panose="020F0502020204030204" pitchFamily="34" charset="0"/>
                        </a:rPr>
                        <a:t>Revenue </a:t>
                      </a:r>
                    </a:p>
                  </a:txBody>
                  <a:tcPr marL="4319" marR="4319" marT="4319" marB="41458" anchor="b">
                    <a:lnL>
                      <a:noFill/>
                    </a:lnL>
                    <a:lnR>
                      <a:noFill/>
                    </a:lnR>
                    <a:lnT>
                      <a:noFill/>
                    </a:lnT>
                    <a:lnB>
                      <a:noFill/>
                    </a:lnB>
                    <a:noFill/>
                  </a:tcPr>
                </a:tc>
                <a:tc>
                  <a:txBody>
                    <a:bodyPr/>
                    <a:lstStyle/>
                    <a:p>
                      <a:pPr algn="r" fontAlgn="b"/>
                      <a:r>
                        <a:rPr lang="en-US" sz="1100" b="1" i="0" u="none" strike="noStrike">
                          <a:solidFill>
                            <a:srgbClr val="0070C0"/>
                          </a:solidFill>
                          <a:effectLst/>
                          <a:latin typeface="Aptos Narrow" panose="020F0502020204030204" pitchFamily="34" charset="0"/>
                        </a:rPr>
                        <a:t>0.0</a:t>
                      </a:r>
                    </a:p>
                  </a:txBody>
                  <a:tcPr marL="4319" marR="4319" marT="4319" marB="41458" anchor="b">
                    <a:lnL>
                      <a:noFill/>
                    </a:lnL>
                    <a:lnR>
                      <a:noFill/>
                    </a:lnR>
                    <a:lnT>
                      <a:noFill/>
                    </a:lnT>
                    <a:lnB>
                      <a:noFill/>
                    </a:lnB>
                    <a:noFill/>
                  </a:tcPr>
                </a:tc>
                <a:tc>
                  <a:txBody>
                    <a:bodyPr/>
                    <a:lstStyle/>
                    <a:p>
                      <a:pPr algn="r" fontAlgn="b"/>
                      <a:r>
                        <a:rPr lang="en-US" sz="1100" b="1" i="0" u="none" strike="noStrike">
                          <a:solidFill>
                            <a:srgbClr val="0070C0"/>
                          </a:solidFill>
                          <a:effectLst/>
                          <a:latin typeface="Aptos Narrow" panose="020F0502020204030204" pitchFamily="34" charset="0"/>
                        </a:rPr>
                        <a:t>470,400</a:t>
                      </a:r>
                    </a:p>
                  </a:txBody>
                  <a:tcPr marL="4319" marR="4319" marT="4319" marB="41458" anchor="b">
                    <a:lnL>
                      <a:noFill/>
                    </a:lnL>
                    <a:lnR>
                      <a:noFill/>
                    </a:lnR>
                    <a:lnT>
                      <a:noFill/>
                    </a:lnT>
                    <a:lnB>
                      <a:noFill/>
                    </a:lnB>
                    <a:noFill/>
                  </a:tcPr>
                </a:tc>
                <a:tc>
                  <a:txBody>
                    <a:bodyPr/>
                    <a:lstStyle/>
                    <a:p>
                      <a:pPr algn="r" fontAlgn="b"/>
                      <a:r>
                        <a:rPr lang="en-US" sz="1100" b="1" i="0" u="none" strike="noStrike">
                          <a:solidFill>
                            <a:srgbClr val="0070C0"/>
                          </a:solidFill>
                          <a:effectLst/>
                          <a:latin typeface="Aptos Narrow" panose="020F0502020204030204" pitchFamily="34" charset="0"/>
                        </a:rPr>
                        <a:t>658,560</a:t>
                      </a:r>
                    </a:p>
                  </a:txBody>
                  <a:tcPr marL="4319" marR="4319" marT="4319" marB="41458" anchor="b">
                    <a:lnL>
                      <a:noFill/>
                    </a:lnL>
                    <a:lnR>
                      <a:noFill/>
                    </a:lnR>
                    <a:lnT>
                      <a:noFill/>
                    </a:lnT>
                    <a:lnB>
                      <a:noFill/>
                    </a:lnB>
                    <a:noFill/>
                  </a:tcPr>
                </a:tc>
                <a:tc>
                  <a:txBody>
                    <a:bodyPr/>
                    <a:lstStyle/>
                    <a:p>
                      <a:pPr algn="r" fontAlgn="b"/>
                      <a:r>
                        <a:rPr lang="en-US" sz="1100" b="1" i="0" u="none" strike="noStrike">
                          <a:solidFill>
                            <a:srgbClr val="0070C0"/>
                          </a:solidFill>
                          <a:effectLst/>
                          <a:latin typeface="Aptos Narrow" panose="020F0502020204030204" pitchFamily="34" charset="0"/>
                        </a:rPr>
                        <a:t>954,912</a:t>
                      </a:r>
                    </a:p>
                  </a:txBody>
                  <a:tcPr marL="4319" marR="4319" marT="4319" marB="41458" anchor="b">
                    <a:lnL>
                      <a:noFill/>
                    </a:lnL>
                    <a:lnR>
                      <a:noFill/>
                    </a:lnR>
                    <a:lnT>
                      <a:noFill/>
                    </a:lnT>
                    <a:lnB>
                      <a:noFill/>
                    </a:lnB>
                    <a:noFill/>
                  </a:tcPr>
                </a:tc>
                <a:tc>
                  <a:txBody>
                    <a:bodyPr/>
                    <a:lstStyle/>
                    <a:p>
                      <a:pPr algn="r" fontAlgn="b"/>
                      <a:r>
                        <a:rPr lang="en-US" sz="1100" b="1" i="0" u="none" strike="noStrike">
                          <a:solidFill>
                            <a:srgbClr val="0070C0"/>
                          </a:solidFill>
                          <a:effectLst/>
                          <a:latin typeface="Aptos Narrow" panose="020F0502020204030204" pitchFamily="34" charset="0"/>
                        </a:rPr>
                        <a:t>1,384,622</a:t>
                      </a:r>
                    </a:p>
                  </a:txBody>
                  <a:tcPr marL="4319" marR="4319" marT="4319" marB="41458" anchor="b">
                    <a:lnL>
                      <a:noFill/>
                    </a:lnL>
                    <a:lnR>
                      <a:noFill/>
                    </a:lnR>
                    <a:lnT>
                      <a:noFill/>
                    </a:lnT>
                    <a:lnB>
                      <a:noFill/>
                    </a:lnB>
                    <a:noFill/>
                  </a:tcPr>
                </a:tc>
                <a:tc>
                  <a:txBody>
                    <a:bodyPr/>
                    <a:lstStyle/>
                    <a:p>
                      <a:pPr algn="r" fontAlgn="b"/>
                      <a:r>
                        <a:rPr lang="en-US" sz="1100" b="1" i="0" u="none" strike="noStrike">
                          <a:solidFill>
                            <a:srgbClr val="0070C0"/>
                          </a:solidFill>
                          <a:effectLst/>
                          <a:latin typeface="Aptos Narrow" panose="020F0502020204030204" pitchFamily="34" charset="0"/>
                        </a:rPr>
                        <a:t>2,007,702</a:t>
                      </a:r>
                    </a:p>
                  </a:txBody>
                  <a:tcPr marL="4319" marR="4319" marT="4319" marB="41458" anchor="b">
                    <a:lnL>
                      <a:noFill/>
                    </a:lnL>
                    <a:lnR>
                      <a:noFill/>
                    </a:lnR>
                    <a:lnT>
                      <a:noFill/>
                    </a:lnT>
                    <a:lnB>
                      <a:noFill/>
                    </a:lnB>
                    <a:noFill/>
                  </a:tcPr>
                </a:tc>
                <a:tc>
                  <a:txBody>
                    <a:bodyPr/>
                    <a:lstStyle/>
                    <a:p>
                      <a:pPr algn="r" fontAlgn="b"/>
                      <a:r>
                        <a:rPr lang="en-US" sz="1100" b="1" i="0" u="none" strike="noStrike">
                          <a:solidFill>
                            <a:srgbClr val="0070C0"/>
                          </a:solidFill>
                          <a:effectLst/>
                          <a:latin typeface="Aptos Narrow" panose="020F0502020204030204" pitchFamily="34" charset="0"/>
                        </a:rPr>
                        <a:t>2,911,169</a:t>
                      </a:r>
                    </a:p>
                  </a:txBody>
                  <a:tcPr marL="4319" marR="4319" marT="4319" marB="41458" anchor="b">
                    <a:lnL>
                      <a:noFill/>
                    </a:lnL>
                    <a:lnR>
                      <a:noFill/>
                    </a:lnR>
                    <a:lnT>
                      <a:noFill/>
                    </a:lnT>
                    <a:lnB>
                      <a:noFill/>
                    </a:lnB>
                    <a:noFill/>
                  </a:tcPr>
                </a:tc>
                <a:extLst>
                  <a:ext uri="{0D108BD9-81ED-4DB2-BD59-A6C34878D82A}">
                    <a16:rowId xmlns:a16="http://schemas.microsoft.com/office/drawing/2014/main" val="2767961476"/>
                  </a:ext>
                </a:extLst>
              </a:tr>
              <a:tr h="197788">
                <a:tc>
                  <a:txBody>
                    <a:bodyPr/>
                    <a:lstStyle/>
                    <a:p>
                      <a:pPr algn="l" fontAlgn="b"/>
                      <a:r>
                        <a:rPr lang="en-US" sz="1100" b="0" i="0" u="none" strike="noStrike">
                          <a:solidFill>
                            <a:srgbClr val="000000"/>
                          </a:solidFill>
                          <a:effectLst/>
                          <a:latin typeface="Aptos Narrow" panose="020F0502020204030204" pitchFamily="34" charset="0"/>
                        </a:rPr>
                        <a:t>Cloud - Tier 1</a:t>
                      </a:r>
                    </a:p>
                  </a:txBody>
                  <a:tcPr marL="38867"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14,400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20,160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29,232</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42,386</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61,460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89,117</a:t>
                      </a:r>
                    </a:p>
                  </a:txBody>
                  <a:tcPr marL="4319" marR="4319" marT="4319" marB="41458" anchor="b">
                    <a:lnL>
                      <a:noFill/>
                    </a:lnL>
                    <a:lnR>
                      <a:noFill/>
                    </a:lnR>
                    <a:lnT>
                      <a:noFill/>
                    </a:lnT>
                    <a:lnB>
                      <a:noFill/>
                    </a:lnB>
                    <a:noFill/>
                  </a:tcPr>
                </a:tc>
                <a:extLst>
                  <a:ext uri="{0D108BD9-81ED-4DB2-BD59-A6C34878D82A}">
                    <a16:rowId xmlns:a16="http://schemas.microsoft.com/office/drawing/2014/main" val="2380552580"/>
                  </a:ext>
                </a:extLst>
              </a:tr>
              <a:tr h="197788">
                <a:tc>
                  <a:txBody>
                    <a:bodyPr/>
                    <a:lstStyle/>
                    <a:p>
                      <a:pPr algn="l" fontAlgn="b"/>
                      <a:r>
                        <a:rPr lang="en-US" sz="1100" b="0" i="0" u="none" strike="noStrike">
                          <a:solidFill>
                            <a:srgbClr val="000000"/>
                          </a:solidFill>
                          <a:effectLst/>
                          <a:latin typeface="Aptos Narrow" panose="020F0502020204030204" pitchFamily="34" charset="0"/>
                        </a:rPr>
                        <a:t>On-premise</a:t>
                      </a:r>
                    </a:p>
                  </a:txBody>
                  <a:tcPr marL="38867"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456,000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638,400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925,680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1,342,236</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1,946,242</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2,822,051</a:t>
                      </a:r>
                    </a:p>
                  </a:txBody>
                  <a:tcPr marL="4319" marR="4319" marT="4319" marB="41458" anchor="b">
                    <a:lnL>
                      <a:noFill/>
                    </a:lnL>
                    <a:lnR>
                      <a:noFill/>
                    </a:lnR>
                    <a:lnT>
                      <a:noFill/>
                    </a:lnT>
                    <a:lnB>
                      <a:noFill/>
                    </a:lnB>
                    <a:noFill/>
                  </a:tcPr>
                </a:tc>
                <a:extLst>
                  <a:ext uri="{0D108BD9-81ED-4DB2-BD59-A6C34878D82A}">
                    <a16:rowId xmlns:a16="http://schemas.microsoft.com/office/drawing/2014/main" val="3293409564"/>
                  </a:ext>
                </a:extLst>
              </a:tr>
              <a:tr h="197788">
                <a:tc>
                  <a:txBody>
                    <a:bodyPr/>
                    <a:lstStyle/>
                    <a:p>
                      <a:pPr algn="l" fontAlgn="b"/>
                      <a:r>
                        <a:rPr lang="en-US" sz="1100" b="1" i="0" u="none" strike="noStrike">
                          <a:solidFill>
                            <a:srgbClr val="0070C0"/>
                          </a:solidFill>
                          <a:effectLst/>
                          <a:latin typeface="Aptos Narrow" panose="020F0502020204030204" pitchFamily="34" charset="0"/>
                        </a:rPr>
                        <a:t>Cost </a:t>
                      </a:r>
                    </a:p>
                  </a:txBody>
                  <a:tcPr marL="4319" marR="4319" marT="4319" marB="41458" anchor="b">
                    <a:lnL>
                      <a:noFill/>
                    </a:lnL>
                    <a:lnR>
                      <a:noFill/>
                    </a:lnR>
                    <a:lnT>
                      <a:noFill/>
                    </a:lnT>
                    <a:lnB>
                      <a:noFill/>
                    </a:lnB>
                    <a:noFill/>
                  </a:tcPr>
                </a:tc>
                <a:tc>
                  <a:txBody>
                    <a:bodyPr/>
                    <a:lstStyle/>
                    <a:p>
                      <a:pPr algn="r" fontAlgn="b"/>
                      <a:r>
                        <a:rPr lang="en-US" sz="1100" b="1" i="0" u="none" strike="noStrike">
                          <a:solidFill>
                            <a:srgbClr val="0070C0"/>
                          </a:solidFill>
                          <a:effectLst/>
                          <a:latin typeface="Aptos Narrow" panose="020F0502020204030204" pitchFamily="34" charset="0"/>
                        </a:rPr>
                        <a:t>634,914</a:t>
                      </a:r>
                    </a:p>
                  </a:txBody>
                  <a:tcPr marL="4319" marR="4319" marT="4319" marB="41458" anchor="b">
                    <a:lnL>
                      <a:noFill/>
                    </a:lnL>
                    <a:lnR>
                      <a:noFill/>
                    </a:lnR>
                    <a:lnT>
                      <a:noFill/>
                    </a:lnT>
                    <a:lnB>
                      <a:noFill/>
                    </a:lnB>
                    <a:noFill/>
                  </a:tcPr>
                </a:tc>
                <a:tc>
                  <a:txBody>
                    <a:bodyPr/>
                    <a:lstStyle/>
                    <a:p>
                      <a:pPr algn="r" fontAlgn="b"/>
                      <a:r>
                        <a:rPr lang="en-US" sz="1100" b="1" i="0" u="none" strike="noStrike">
                          <a:solidFill>
                            <a:srgbClr val="0070C0"/>
                          </a:solidFill>
                          <a:effectLst/>
                          <a:latin typeface="Aptos Narrow" panose="020F0502020204030204" pitchFamily="34" charset="0"/>
                        </a:rPr>
                        <a:t>613,130</a:t>
                      </a:r>
                    </a:p>
                  </a:txBody>
                  <a:tcPr marL="4319" marR="4319" marT="4319" marB="41458" anchor="b">
                    <a:lnL>
                      <a:noFill/>
                    </a:lnL>
                    <a:lnR>
                      <a:noFill/>
                    </a:lnR>
                    <a:lnT>
                      <a:noFill/>
                    </a:lnT>
                    <a:lnB>
                      <a:noFill/>
                    </a:lnB>
                    <a:noFill/>
                  </a:tcPr>
                </a:tc>
                <a:tc>
                  <a:txBody>
                    <a:bodyPr/>
                    <a:lstStyle/>
                    <a:p>
                      <a:pPr algn="r" fontAlgn="b"/>
                      <a:r>
                        <a:rPr lang="en-US" sz="1100" b="1" i="0" u="none" strike="noStrike">
                          <a:solidFill>
                            <a:srgbClr val="0070C0"/>
                          </a:solidFill>
                          <a:effectLst/>
                          <a:latin typeface="Aptos Narrow" panose="020F0502020204030204" pitchFamily="34" charset="0"/>
                        </a:rPr>
                        <a:t>858,383</a:t>
                      </a:r>
                    </a:p>
                  </a:txBody>
                  <a:tcPr marL="4319" marR="4319" marT="4319" marB="41458" anchor="b">
                    <a:lnL>
                      <a:noFill/>
                    </a:lnL>
                    <a:lnR>
                      <a:noFill/>
                    </a:lnR>
                    <a:lnT>
                      <a:noFill/>
                    </a:lnT>
                    <a:lnB>
                      <a:noFill/>
                    </a:lnB>
                    <a:noFill/>
                  </a:tcPr>
                </a:tc>
                <a:tc>
                  <a:txBody>
                    <a:bodyPr/>
                    <a:lstStyle/>
                    <a:p>
                      <a:pPr algn="r" fontAlgn="b"/>
                      <a:r>
                        <a:rPr lang="en-US" sz="1100" b="1" i="0" u="none" strike="noStrike">
                          <a:solidFill>
                            <a:srgbClr val="0070C0"/>
                          </a:solidFill>
                          <a:effectLst/>
                          <a:latin typeface="Aptos Narrow" panose="020F0502020204030204" pitchFamily="34" charset="0"/>
                        </a:rPr>
                        <a:t>1,030,059</a:t>
                      </a:r>
                    </a:p>
                  </a:txBody>
                  <a:tcPr marL="4319" marR="4319" marT="4319" marB="41458" anchor="b">
                    <a:lnL>
                      <a:noFill/>
                    </a:lnL>
                    <a:lnR>
                      <a:noFill/>
                    </a:lnR>
                    <a:lnT>
                      <a:noFill/>
                    </a:lnT>
                    <a:lnB>
                      <a:noFill/>
                    </a:lnB>
                    <a:noFill/>
                  </a:tcPr>
                </a:tc>
                <a:tc>
                  <a:txBody>
                    <a:bodyPr/>
                    <a:lstStyle/>
                    <a:p>
                      <a:pPr algn="r" fontAlgn="b"/>
                      <a:r>
                        <a:rPr lang="en-US" sz="1100" b="1" i="0" u="none" strike="noStrike">
                          <a:solidFill>
                            <a:srgbClr val="0070C0"/>
                          </a:solidFill>
                          <a:effectLst/>
                          <a:latin typeface="Aptos Narrow" panose="020F0502020204030204" pitchFamily="34" charset="0"/>
                        </a:rPr>
                        <a:t>1,236,071</a:t>
                      </a:r>
                    </a:p>
                  </a:txBody>
                  <a:tcPr marL="4319" marR="4319" marT="4319" marB="41458" anchor="b">
                    <a:lnL>
                      <a:noFill/>
                    </a:lnL>
                    <a:lnR>
                      <a:noFill/>
                    </a:lnR>
                    <a:lnT>
                      <a:noFill/>
                    </a:lnT>
                    <a:lnB>
                      <a:noFill/>
                    </a:lnB>
                    <a:noFill/>
                  </a:tcPr>
                </a:tc>
                <a:tc>
                  <a:txBody>
                    <a:bodyPr/>
                    <a:lstStyle/>
                    <a:p>
                      <a:pPr algn="r" fontAlgn="b"/>
                      <a:r>
                        <a:rPr lang="en-US" sz="1100" b="1" i="0" u="none" strike="noStrike">
                          <a:solidFill>
                            <a:srgbClr val="0070C0"/>
                          </a:solidFill>
                          <a:effectLst/>
                          <a:latin typeface="Aptos Narrow" panose="020F0502020204030204" pitchFamily="34" charset="0"/>
                        </a:rPr>
                        <a:t>1,483,285</a:t>
                      </a:r>
                    </a:p>
                  </a:txBody>
                  <a:tcPr marL="4319" marR="4319" marT="4319" marB="41458" anchor="b">
                    <a:lnL>
                      <a:noFill/>
                    </a:lnL>
                    <a:lnR>
                      <a:noFill/>
                    </a:lnR>
                    <a:lnT>
                      <a:noFill/>
                    </a:lnT>
                    <a:lnB>
                      <a:noFill/>
                    </a:lnB>
                    <a:noFill/>
                  </a:tcPr>
                </a:tc>
                <a:tc>
                  <a:txBody>
                    <a:bodyPr/>
                    <a:lstStyle/>
                    <a:p>
                      <a:pPr algn="r" fontAlgn="b"/>
                      <a:r>
                        <a:rPr lang="en-US" sz="1100" b="1" i="0" u="none" strike="noStrike">
                          <a:solidFill>
                            <a:srgbClr val="0070C0"/>
                          </a:solidFill>
                          <a:effectLst/>
                          <a:latin typeface="Aptos Narrow" panose="020F0502020204030204" pitchFamily="34" charset="0"/>
                        </a:rPr>
                        <a:t>1,779,942</a:t>
                      </a:r>
                    </a:p>
                  </a:txBody>
                  <a:tcPr marL="4319" marR="4319" marT="4319" marB="41458" anchor="b">
                    <a:lnL>
                      <a:noFill/>
                    </a:lnL>
                    <a:lnR>
                      <a:noFill/>
                    </a:lnR>
                    <a:lnT>
                      <a:noFill/>
                    </a:lnT>
                    <a:lnB>
                      <a:noFill/>
                    </a:lnB>
                    <a:noFill/>
                  </a:tcPr>
                </a:tc>
                <a:extLst>
                  <a:ext uri="{0D108BD9-81ED-4DB2-BD59-A6C34878D82A}">
                    <a16:rowId xmlns:a16="http://schemas.microsoft.com/office/drawing/2014/main" val="3564339171"/>
                  </a:ext>
                </a:extLst>
              </a:tr>
              <a:tr h="197788">
                <a:tc>
                  <a:txBody>
                    <a:bodyPr/>
                    <a:lstStyle/>
                    <a:p>
                      <a:pPr algn="l" fontAlgn="b"/>
                      <a:r>
                        <a:rPr lang="en-US" sz="1100" b="0" i="0" u="none" strike="noStrike">
                          <a:solidFill>
                            <a:srgbClr val="000000"/>
                          </a:solidFill>
                          <a:effectLst/>
                          <a:latin typeface="Aptos Narrow" panose="020F0502020204030204" pitchFamily="34" charset="0"/>
                        </a:rPr>
                        <a:t>Salary, visa, insurance, gratuity</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524,438</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524,438</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734,214</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881,057</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1,057,268</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1,268,721</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1,522,466</a:t>
                      </a:r>
                    </a:p>
                  </a:txBody>
                  <a:tcPr marL="4319" marR="4319" marT="4319" marB="41458" anchor="b">
                    <a:lnL>
                      <a:noFill/>
                    </a:lnL>
                    <a:lnR>
                      <a:noFill/>
                    </a:lnR>
                    <a:lnT>
                      <a:noFill/>
                    </a:lnT>
                    <a:lnB>
                      <a:noFill/>
                    </a:lnB>
                    <a:noFill/>
                  </a:tcPr>
                </a:tc>
                <a:extLst>
                  <a:ext uri="{0D108BD9-81ED-4DB2-BD59-A6C34878D82A}">
                    <a16:rowId xmlns:a16="http://schemas.microsoft.com/office/drawing/2014/main" val="1017380719"/>
                  </a:ext>
                </a:extLst>
              </a:tr>
              <a:tr h="197788">
                <a:tc>
                  <a:txBody>
                    <a:bodyPr/>
                    <a:lstStyle/>
                    <a:p>
                      <a:pPr algn="l" fontAlgn="b"/>
                      <a:r>
                        <a:rPr lang="en-US" sz="1100" b="1" i="0" u="none" strike="noStrike">
                          <a:solidFill>
                            <a:srgbClr val="000000"/>
                          </a:solidFill>
                          <a:effectLst/>
                          <a:latin typeface="Aptos Narrow" panose="020F0502020204030204" pitchFamily="34" charset="0"/>
                        </a:rPr>
                        <a:t>Entity setup cost</a:t>
                      </a:r>
                    </a:p>
                  </a:txBody>
                  <a:tcPr marL="4319" marR="4319" marT="4319" marB="41458"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F0502020204030204" pitchFamily="34" charset="0"/>
                      </a:endParaRPr>
                    </a:p>
                  </a:txBody>
                  <a:tcPr marL="4319" marR="4319" marT="4319" marB="41458"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F0502020204030204" pitchFamily="34" charset="0"/>
                      </a:endParaRP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extLst>
                  <a:ext uri="{0D108BD9-81ED-4DB2-BD59-A6C34878D82A}">
                    <a16:rowId xmlns:a16="http://schemas.microsoft.com/office/drawing/2014/main" val="3203972469"/>
                  </a:ext>
                </a:extLst>
              </a:tr>
              <a:tr h="197788">
                <a:tc>
                  <a:txBody>
                    <a:bodyPr/>
                    <a:lstStyle/>
                    <a:p>
                      <a:pPr algn="l" fontAlgn="b"/>
                      <a:r>
                        <a:rPr lang="en-US" sz="1100" b="0" i="0" u="none" strike="noStrike">
                          <a:solidFill>
                            <a:srgbClr val="000000"/>
                          </a:solidFill>
                          <a:effectLst/>
                          <a:latin typeface="Aptos Narrow" panose="020F0502020204030204" pitchFamily="34" charset="0"/>
                        </a:rPr>
                        <a:t>Trademark registration</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2,723</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extLst>
                  <a:ext uri="{0D108BD9-81ED-4DB2-BD59-A6C34878D82A}">
                    <a16:rowId xmlns:a16="http://schemas.microsoft.com/office/drawing/2014/main" val="1961454526"/>
                  </a:ext>
                </a:extLst>
              </a:tr>
              <a:tr h="197788">
                <a:tc>
                  <a:txBody>
                    <a:bodyPr/>
                    <a:lstStyle/>
                    <a:p>
                      <a:pPr algn="l" fontAlgn="b"/>
                      <a:r>
                        <a:rPr lang="en-US" sz="1100" b="0" i="0" u="none" strike="noStrike">
                          <a:solidFill>
                            <a:srgbClr val="000000"/>
                          </a:solidFill>
                          <a:effectLst/>
                          <a:latin typeface="Aptos Narrow" panose="020F0502020204030204" pitchFamily="34" charset="0"/>
                        </a:rPr>
                        <a:t>Copyright </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1,361</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extLst>
                  <a:ext uri="{0D108BD9-81ED-4DB2-BD59-A6C34878D82A}">
                    <a16:rowId xmlns:a16="http://schemas.microsoft.com/office/drawing/2014/main" val="2958658092"/>
                  </a:ext>
                </a:extLst>
              </a:tr>
              <a:tr h="197788">
                <a:tc>
                  <a:txBody>
                    <a:bodyPr/>
                    <a:lstStyle/>
                    <a:p>
                      <a:pPr algn="l" fontAlgn="b"/>
                      <a:r>
                        <a:rPr lang="en-US" sz="1100" b="0" i="0" u="none" strike="noStrike">
                          <a:solidFill>
                            <a:srgbClr val="000000"/>
                          </a:solidFill>
                          <a:effectLst/>
                          <a:latin typeface="Aptos Narrow" panose="020F0502020204030204" pitchFamily="34" charset="0"/>
                        </a:rPr>
                        <a:t>Tech Startup License</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13,615</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extLst>
                  <a:ext uri="{0D108BD9-81ED-4DB2-BD59-A6C34878D82A}">
                    <a16:rowId xmlns:a16="http://schemas.microsoft.com/office/drawing/2014/main" val="909162453"/>
                  </a:ext>
                </a:extLst>
              </a:tr>
              <a:tr h="197788">
                <a:tc>
                  <a:txBody>
                    <a:bodyPr/>
                    <a:lstStyle/>
                    <a:p>
                      <a:pPr algn="l" fontAlgn="b"/>
                      <a:r>
                        <a:rPr lang="en-US" sz="1100" b="0" i="0" u="none" strike="noStrike">
                          <a:solidFill>
                            <a:srgbClr val="000000"/>
                          </a:solidFill>
                          <a:effectLst/>
                          <a:latin typeface="Aptos Narrow" panose="020F0502020204030204" pitchFamily="34" charset="0"/>
                        </a:rPr>
                        <a:t>Flexi-Desk (Hot Desk)</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8,169</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8,169</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11,436</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13,724</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16,468</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19,762</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23,714</a:t>
                      </a:r>
                    </a:p>
                  </a:txBody>
                  <a:tcPr marL="4319" marR="4319" marT="4319" marB="41458" anchor="b">
                    <a:lnL>
                      <a:noFill/>
                    </a:lnL>
                    <a:lnR>
                      <a:noFill/>
                    </a:lnR>
                    <a:lnT>
                      <a:noFill/>
                    </a:lnT>
                    <a:lnB>
                      <a:noFill/>
                    </a:lnB>
                    <a:noFill/>
                  </a:tcPr>
                </a:tc>
                <a:extLst>
                  <a:ext uri="{0D108BD9-81ED-4DB2-BD59-A6C34878D82A}">
                    <a16:rowId xmlns:a16="http://schemas.microsoft.com/office/drawing/2014/main" val="1262419337"/>
                  </a:ext>
                </a:extLst>
              </a:tr>
              <a:tr h="197788">
                <a:tc>
                  <a:txBody>
                    <a:bodyPr/>
                    <a:lstStyle/>
                    <a:p>
                      <a:pPr algn="l" fontAlgn="b"/>
                      <a:r>
                        <a:rPr lang="en-US" sz="1100" b="0" i="0" u="none" strike="noStrike">
                          <a:solidFill>
                            <a:srgbClr val="000000"/>
                          </a:solidFill>
                          <a:effectLst/>
                          <a:latin typeface="Aptos Narrow" panose="020F0502020204030204" pitchFamily="34" charset="0"/>
                        </a:rPr>
                        <a:t>Visa cost </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8,169</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8,169</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11,436</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13,724</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16,468</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19,762</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23,714</a:t>
                      </a:r>
                    </a:p>
                  </a:txBody>
                  <a:tcPr marL="4319" marR="4319" marT="4319" marB="41458" anchor="b">
                    <a:lnL>
                      <a:noFill/>
                    </a:lnL>
                    <a:lnR>
                      <a:noFill/>
                    </a:lnR>
                    <a:lnT>
                      <a:noFill/>
                    </a:lnT>
                    <a:lnB>
                      <a:noFill/>
                    </a:lnB>
                    <a:noFill/>
                  </a:tcPr>
                </a:tc>
                <a:extLst>
                  <a:ext uri="{0D108BD9-81ED-4DB2-BD59-A6C34878D82A}">
                    <a16:rowId xmlns:a16="http://schemas.microsoft.com/office/drawing/2014/main" val="1425208747"/>
                  </a:ext>
                </a:extLst>
              </a:tr>
              <a:tr h="197788">
                <a:tc>
                  <a:txBody>
                    <a:bodyPr/>
                    <a:lstStyle/>
                    <a:p>
                      <a:pPr algn="l" fontAlgn="b"/>
                      <a:r>
                        <a:rPr lang="en-US" sz="1100" b="0" i="0" u="none" strike="noStrike">
                          <a:solidFill>
                            <a:srgbClr val="000000"/>
                          </a:solidFill>
                          <a:effectLst/>
                          <a:latin typeface="Aptos Narrow" panose="020F0502020204030204" pitchFamily="34" charset="0"/>
                        </a:rPr>
                        <a:t>Registration Fees</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1,361</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extLst>
                  <a:ext uri="{0D108BD9-81ED-4DB2-BD59-A6C34878D82A}">
                    <a16:rowId xmlns:a16="http://schemas.microsoft.com/office/drawing/2014/main" val="1142192990"/>
                  </a:ext>
                </a:extLst>
              </a:tr>
              <a:tr h="197788">
                <a:tc>
                  <a:txBody>
                    <a:bodyPr/>
                    <a:lstStyle/>
                    <a:p>
                      <a:pPr algn="l" fontAlgn="b"/>
                      <a:r>
                        <a:rPr lang="en-US" sz="1100" b="0" i="0" u="none" strike="noStrike">
                          <a:solidFill>
                            <a:srgbClr val="000000"/>
                          </a:solidFill>
                          <a:effectLst/>
                          <a:latin typeface="Aptos Narrow" panose="020F0502020204030204" pitchFamily="34" charset="0"/>
                        </a:rPr>
                        <a:t>Bank Account Opening</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2,723</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extLst>
                  <a:ext uri="{0D108BD9-81ED-4DB2-BD59-A6C34878D82A}">
                    <a16:rowId xmlns:a16="http://schemas.microsoft.com/office/drawing/2014/main" val="2864973572"/>
                  </a:ext>
                </a:extLst>
              </a:tr>
              <a:tr h="197788">
                <a:tc>
                  <a:txBody>
                    <a:bodyPr/>
                    <a:lstStyle/>
                    <a:p>
                      <a:pPr algn="l" fontAlgn="b"/>
                      <a:r>
                        <a:rPr lang="en-US" sz="1100" b="0" i="0" u="none" strike="noStrike">
                          <a:solidFill>
                            <a:srgbClr val="000000"/>
                          </a:solidFill>
                          <a:effectLst/>
                          <a:latin typeface="Aptos Narrow" panose="020F0502020204030204" pitchFamily="34" charset="0"/>
                        </a:rPr>
                        <a:t>Legal &amp; PRO Services</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5,446</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5,446</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7,624</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9,149</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10,979</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13,175</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15,810</a:t>
                      </a:r>
                    </a:p>
                  </a:txBody>
                  <a:tcPr marL="4319" marR="4319" marT="4319" marB="41458" anchor="b">
                    <a:lnL>
                      <a:noFill/>
                    </a:lnL>
                    <a:lnR>
                      <a:noFill/>
                    </a:lnR>
                    <a:lnT>
                      <a:noFill/>
                    </a:lnT>
                    <a:lnB>
                      <a:noFill/>
                    </a:lnB>
                    <a:noFill/>
                  </a:tcPr>
                </a:tc>
                <a:extLst>
                  <a:ext uri="{0D108BD9-81ED-4DB2-BD59-A6C34878D82A}">
                    <a16:rowId xmlns:a16="http://schemas.microsoft.com/office/drawing/2014/main" val="3417103995"/>
                  </a:ext>
                </a:extLst>
              </a:tr>
              <a:tr h="197788">
                <a:tc>
                  <a:txBody>
                    <a:bodyPr/>
                    <a:lstStyle/>
                    <a:p>
                      <a:pPr algn="l" fontAlgn="b"/>
                      <a:r>
                        <a:rPr lang="en-US" sz="1100" b="1" i="0" u="none" strike="noStrike">
                          <a:solidFill>
                            <a:srgbClr val="000000"/>
                          </a:solidFill>
                          <a:effectLst/>
                          <a:latin typeface="Aptos Narrow" panose="020F0502020204030204" pitchFamily="34" charset="0"/>
                        </a:rPr>
                        <a:t>Other costs </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l" fontAlgn="b"/>
                      <a:endParaRPr lang="en-US" sz="1100" b="0" i="0" u="none" strike="noStrike">
                        <a:solidFill>
                          <a:srgbClr val="000000"/>
                        </a:solidFill>
                        <a:effectLst/>
                        <a:latin typeface="Aptos Narrow" panose="020F0502020204030204" pitchFamily="34" charset="0"/>
                      </a:endParaRP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0</a:t>
                      </a:r>
                    </a:p>
                  </a:txBody>
                  <a:tcPr marL="4319" marR="4319" marT="4319" marB="41458" anchor="b">
                    <a:lnL>
                      <a:noFill/>
                    </a:lnL>
                    <a:lnR>
                      <a:noFill/>
                    </a:lnR>
                    <a:lnT>
                      <a:noFill/>
                    </a:lnT>
                    <a:lnB>
                      <a:noFill/>
                    </a:lnB>
                    <a:noFill/>
                  </a:tcPr>
                </a:tc>
                <a:extLst>
                  <a:ext uri="{0D108BD9-81ED-4DB2-BD59-A6C34878D82A}">
                    <a16:rowId xmlns:a16="http://schemas.microsoft.com/office/drawing/2014/main" val="2067685478"/>
                  </a:ext>
                </a:extLst>
              </a:tr>
              <a:tr h="197788">
                <a:tc>
                  <a:txBody>
                    <a:bodyPr/>
                    <a:lstStyle/>
                    <a:p>
                      <a:pPr algn="l" fontAlgn="b"/>
                      <a:r>
                        <a:rPr lang="en-US" sz="1100" b="0" i="0" u="none" strike="noStrike">
                          <a:solidFill>
                            <a:srgbClr val="000000"/>
                          </a:solidFill>
                          <a:effectLst/>
                          <a:latin typeface="Aptos Narrow" panose="020F0502020204030204" pitchFamily="34" charset="0"/>
                        </a:rPr>
                        <a:t>Accounting/bookeeping/audit fee </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10,892</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10,892</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15,248</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18,298</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21,958</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26,349</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31,619</a:t>
                      </a:r>
                    </a:p>
                  </a:txBody>
                  <a:tcPr marL="4319" marR="4319" marT="4319" marB="41458" anchor="b">
                    <a:lnL>
                      <a:noFill/>
                    </a:lnL>
                    <a:lnR>
                      <a:noFill/>
                    </a:lnR>
                    <a:lnT>
                      <a:noFill/>
                    </a:lnT>
                    <a:lnB>
                      <a:noFill/>
                    </a:lnB>
                    <a:noFill/>
                  </a:tcPr>
                </a:tc>
                <a:extLst>
                  <a:ext uri="{0D108BD9-81ED-4DB2-BD59-A6C34878D82A}">
                    <a16:rowId xmlns:a16="http://schemas.microsoft.com/office/drawing/2014/main" val="2747389733"/>
                  </a:ext>
                </a:extLst>
              </a:tr>
              <a:tr h="197788">
                <a:tc>
                  <a:txBody>
                    <a:bodyPr/>
                    <a:lstStyle/>
                    <a:p>
                      <a:pPr algn="l" fontAlgn="b"/>
                      <a:r>
                        <a:rPr lang="en-US" sz="1100" b="0" i="0" u="none" strike="noStrike">
                          <a:solidFill>
                            <a:srgbClr val="000000"/>
                          </a:solidFill>
                          <a:effectLst/>
                          <a:latin typeface="Aptos Narrow" panose="020F0502020204030204" pitchFamily="34" charset="0"/>
                        </a:rPr>
                        <a:t>business travel </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13,615</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13,615</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19,061</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22,873</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27,447</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32,937</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39,524</a:t>
                      </a:r>
                    </a:p>
                  </a:txBody>
                  <a:tcPr marL="4319" marR="4319" marT="4319" marB="41458" anchor="b">
                    <a:lnL>
                      <a:noFill/>
                    </a:lnL>
                    <a:lnR>
                      <a:noFill/>
                    </a:lnR>
                    <a:lnT>
                      <a:noFill/>
                    </a:lnT>
                    <a:lnB>
                      <a:noFill/>
                    </a:lnB>
                    <a:noFill/>
                  </a:tcPr>
                </a:tc>
                <a:extLst>
                  <a:ext uri="{0D108BD9-81ED-4DB2-BD59-A6C34878D82A}">
                    <a16:rowId xmlns:a16="http://schemas.microsoft.com/office/drawing/2014/main" val="4127413591"/>
                  </a:ext>
                </a:extLst>
              </a:tr>
              <a:tr h="197788">
                <a:tc>
                  <a:txBody>
                    <a:bodyPr/>
                    <a:lstStyle/>
                    <a:p>
                      <a:pPr algn="l" fontAlgn="b"/>
                      <a:r>
                        <a:rPr lang="en-US" sz="1100" b="0" i="0" u="none" strike="noStrike">
                          <a:solidFill>
                            <a:srgbClr val="000000"/>
                          </a:solidFill>
                          <a:effectLst/>
                          <a:latin typeface="Aptos Narrow" panose="020F0502020204030204" pitchFamily="34" charset="0"/>
                        </a:rPr>
                        <a:t>Contigency fund </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13,615</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13,615</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19,061</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22,873</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27,447</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32,937</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39,524</a:t>
                      </a:r>
                    </a:p>
                  </a:txBody>
                  <a:tcPr marL="4319" marR="4319" marT="4319" marB="41458" anchor="b">
                    <a:lnL>
                      <a:noFill/>
                    </a:lnL>
                    <a:lnR>
                      <a:noFill/>
                    </a:lnR>
                    <a:lnT>
                      <a:noFill/>
                    </a:lnT>
                    <a:lnB>
                      <a:noFill/>
                    </a:lnB>
                    <a:noFill/>
                  </a:tcPr>
                </a:tc>
                <a:extLst>
                  <a:ext uri="{0D108BD9-81ED-4DB2-BD59-A6C34878D82A}">
                    <a16:rowId xmlns:a16="http://schemas.microsoft.com/office/drawing/2014/main" val="1326363599"/>
                  </a:ext>
                </a:extLst>
              </a:tr>
              <a:tr h="197788">
                <a:tc>
                  <a:txBody>
                    <a:bodyPr/>
                    <a:lstStyle/>
                    <a:p>
                      <a:pPr algn="l" fontAlgn="b"/>
                      <a:r>
                        <a:rPr lang="en-US" sz="1100" b="0" i="0" u="none" strike="noStrike">
                          <a:solidFill>
                            <a:srgbClr val="000000"/>
                          </a:solidFill>
                          <a:effectLst/>
                          <a:latin typeface="Aptos Narrow" panose="020F0502020204030204" pitchFamily="34" charset="0"/>
                        </a:rPr>
                        <a:t>Marketing cost </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27,229</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27,229</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38,121</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45,745</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54,894</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65,873</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79,048</a:t>
                      </a:r>
                    </a:p>
                  </a:txBody>
                  <a:tcPr marL="4319" marR="4319" marT="4319" marB="41458" anchor="b">
                    <a:lnL>
                      <a:noFill/>
                    </a:lnL>
                    <a:lnR>
                      <a:noFill/>
                    </a:lnR>
                    <a:lnT>
                      <a:noFill/>
                    </a:lnT>
                    <a:lnB>
                      <a:noFill/>
                    </a:lnB>
                    <a:noFill/>
                  </a:tcPr>
                </a:tc>
                <a:extLst>
                  <a:ext uri="{0D108BD9-81ED-4DB2-BD59-A6C34878D82A}">
                    <a16:rowId xmlns:a16="http://schemas.microsoft.com/office/drawing/2014/main" val="1448483932"/>
                  </a:ext>
                </a:extLst>
              </a:tr>
              <a:tr h="197788">
                <a:tc>
                  <a:txBody>
                    <a:bodyPr/>
                    <a:lstStyle/>
                    <a:p>
                      <a:pPr algn="l" fontAlgn="b"/>
                      <a:r>
                        <a:rPr lang="en-US" sz="1100" b="0" i="0" u="none" strike="noStrike">
                          <a:solidFill>
                            <a:srgbClr val="000000"/>
                          </a:solidFill>
                          <a:effectLst/>
                          <a:latin typeface="Aptos Narrow" panose="020F0502020204030204" pitchFamily="34" charset="0"/>
                        </a:rPr>
                        <a:t>Software costs</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1,558</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1,558</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2,181</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2,617</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3,141</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3,769</a:t>
                      </a:r>
                    </a:p>
                  </a:txBody>
                  <a:tcPr marL="4319" marR="4319" marT="4319" marB="41458" anchor="b">
                    <a:lnL>
                      <a:noFill/>
                    </a:lnL>
                    <a:lnR>
                      <a:noFill/>
                    </a:lnR>
                    <a:lnT>
                      <a:noFill/>
                    </a:lnT>
                    <a:lnB>
                      <a:noFill/>
                    </a:lnB>
                    <a:noFill/>
                  </a:tcPr>
                </a:tc>
                <a:tc>
                  <a:txBody>
                    <a:bodyPr/>
                    <a:lstStyle/>
                    <a:p>
                      <a:pPr algn="r" fontAlgn="b"/>
                      <a:r>
                        <a:rPr lang="en-US" sz="1100" b="0" i="0" u="none" strike="noStrike">
                          <a:solidFill>
                            <a:srgbClr val="000000"/>
                          </a:solidFill>
                          <a:effectLst/>
                          <a:latin typeface="Aptos Narrow" panose="020F0502020204030204" pitchFamily="34" charset="0"/>
                        </a:rPr>
                        <a:t>4,523</a:t>
                      </a:r>
                    </a:p>
                  </a:txBody>
                  <a:tcPr marL="4319" marR="4319" marT="4319" marB="41458" anchor="b">
                    <a:lnL>
                      <a:noFill/>
                    </a:lnL>
                    <a:lnR>
                      <a:noFill/>
                    </a:lnR>
                    <a:lnT>
                      <a:noFill/>
                    </a:lnT>
                    <a:lnB>
                      <a:noFill/>
                    </a:lnB>
                    <a:noFill/>
                  </a:tcPr>
                </a:tc>
                <a:extLst>
                  <a:ext uri="{0D108BD9-81ED-4DB2-BD59-A6C34878D82A}">
                    <a16:rowId xmlns:a16="http://schemas.microsoft.com/office/drawing/2014/main" val="1220216263"/>
                  </a:ext>
                </a:extLst>
              </a:tr>
              <a:tr h="197788">
                <a:tc>
                  <a:txBody>
                    <a:bodyPr/>
                    <a:lstStyle/>
                    <a:p>
                      <a:pPr algn="l" fontAlgn="b"/>
                      <a:r>
                        <a:rPr lang="en-US" sz="1100" b="1" i="0" u="none" strike="noStrike">
                          <a:solidFill>
                            <a:srgbClr val="0070C0"/>
                          </a:solidFill>
                          <a:effectLst/>
                          <a:latin typeface="Aptos Narrow" panose="020F0502020204030204" pitchFamily="34" charset="0"/>
                        </a:rPr>
                        <a:t>Profit/(loss)</a:t>
                      </a:r>
                    </a:p>
                  </a:txBody>
                  <a:tcPr marL="4319" marR="4319" marT="4319" marB="41458" anchor="b">
                    <a:lnL>
                      <a:noFill/>
                    </a:lnL>
                    <a:lnR>
                      <a:noFill/>
                    </a:lnR>
                    <a:lnT>
                      <a:noFill/>
                    </a:lnT>
                    <a:lnB>
                      <a:noFill/>
                    </a:lnB>
                    <a:noFill/>
                  </a:tcPr>
                </a:tc>
                <a:tc>
                  <a:txBody>
                    <a:bodyPr/>
                    <a:lstStyle/>
                    <a:p>
                      <a:pPr algn="r" fontAlgn="b"/>
                      <a:r>
                        <a:rPr lang="en-US" sz="1100" b="1" i="0" u="none" strike="noStrike">
                          <a:solidFill>
                            <a:srgbClr val="C00000"/>
                          </a:solidFill>
                          <a:effectLst/>
                          <a:latin typeface="Aptos Narrow" panose="020F0502020204030204" pitchFamily="34" charset="0"/>
                        </a:rPr>
                        <a:t>-634,914.0</a:t>
                      </a:r>
                    </a:p>
                  </a:txBody>
                  <a:tcPr marL="4319" marR="4319" marT="4319" marB="41458" anchor="b">
                    <a:lnL>
                      <a:noFill/>
                    </a:lnL>
                    <a:lnR>
                      <a:noFill/>
                    </a:lnR>
                    <a:lnT>
                      <a:noFill/>
                    </a:lnT>
                    <a:lnB>
                      <a:noFill/>
                    </a:lnB>
                    <a:noFill/>
                  </a:tcPr>
                </a:tc>
                <a:tc>
                  <a:txBody>
                    <a:bodyPr/>
                    <a:lstStyle/>
                    <a:p>
                      <a:pPr algn="r" fontAlgn="b"/>
                      <a:r>
                        <a:rPr lang="en-US" sz="1100" b="1" i="0" u="none" strike="noStrike">
                          <a:solidFill>
                            <a:srgbClr val="C00000"/>
                          </a:solidFill>
                          <a:effectLst/>
                          <a:latin typeface="Aptos Narrow" panose="020F0502020204030204" pitchFamily="34" charset="0"/>
                        </a:rPr>
                        <a:t>-142,730.5</a:t>
                      </a:r>
                    </a:p>
                  </a:txBody>
                  <a:tcPr marL="4319" marR="4319" marT="4319" marB="41458" anchor="b">
                    <a:lnL>
                      <a:noFill/>
                    </a:lnL>
                    <a:lnR>
                      <a:noFill/>
                    </a:lnR>
                    <a:lnT>
                      <a:noFill/>
                    </a:lnT>
                    <a:lnB>
                      <a:noFill/>
                    </a:lnB>
                    <a:noFill/>
                  </a:tcPr>
                </a:tc>
                <a:tc>
                  <a:txBody>
                    <a:bodyPr/>
                    <a:lstStyle/>
                    <a:p>
                      <a:pPr algn="r" fontAlgn="b"/>
                      <a:r>
                        <a:rPr lang="en-US" sz="1100" b="1" i="0" u="none" strike="noStrike">
                          <a:solidFill>
                            <a:srgbClr val="C00000"/>
                          </a:solidFill>
                          <a:effectLst/>
                          <a:latin typeface="Aptos Narrow" panose="020F0502020204030204" pitchFamily="34" charset="0"/>
                        </a:rPr>
                        <a:t>-199,822.7</a:t>
                      </a:r>
                    </a:p>
                  </a:txBody>
                  <a:tcPr marL="4319" marR="4319" marT="4319" marB="41458" anchor="b">
                    <a:lnL>
                      <a:noFill/>
                    </a:lnL>
                    <a:lnR>
                      <a:noFill/>
                    </a:lnR>
                    <a:lnT>
                      <a:noFill/>
                    </a:lnT>
                    <a:lnB>
                      <a:noFill/>
                    </a:lnB>
                    <a:noFill/>
                  </a:tcPr>
                </a:tc>
                <a:tc>
                  <a:txBody>
                    <a:bodyPr/>
                    <a:lstStyle/>
                    <a:p>
                      <a:pPr algn="r" fontAlgn="b"/>
                      <a:r>
                        <a:rPr lang="en-US" sz="1100" b="1" i="0" u="none" strike="noStrike">
                          <a:solidFill>
                            <a:srgbClr val="C00000"/>
                          </a:solidFill>
                          <a:effectLst/>
                          <a:latin typeface="Aptos Narrow" panose="020F0502020204030204" pitchFamily="34" charset="0"/>
                        </a:rPr>
                        <a:t>-75,147.2</a:t>
                      </a:r>
                    </a:p>
                  </a:txBody>
                  <a:tcPr marL="4319" marR="4319" marT="4319" marB="41458" anchor="b">
                    <a:lnL>
                      <a:noFill/>
                    </a:lnL>
                    <a:lnR>
                      <a:noFill/>
                    </a:lnR>
                    <a:lnT>
                      <a:noFill/>
                    </a:lnT>
                    <a:lnB>
                      <a:noFill/>
                    </a:lnB>
                    <a:noFill/>
                  </a:tcPr>
                </a:tc>
                <a:tc>
                  <a:txBody>
                    <a:bodyPr/>
                    <a:lstStyle/>
                    <a:p>
                      <a:pPr algn="r" fontAlgn="b"/>
                      <a:r>
                        <a:rPr lang="en-US" sz="1100" b="1" i="0" u="none" strike="noStrike">
                          <a:solidFill>
                            <a:srgbClr val="008000"/>
                          </a:solidFill>
                          <a:effectLst/>
                          <a:latin typeface="Aptos Narrow" panose="020F0502020204030204" pitchFamily="34" charset="0"/>
                        </a:rPr>
                        <a:t>148,551.3</a:t>
                      </a:r>
                    </a:p>
                  </a:txBody>
                  <a:tcPr marL="4319" marR="4319" marT="4319" marB="41458" anchor="b">
                    <a:lnL>
                      <a:noFill/>
                    </a:lnL>
                    <a:lnR>
                      <a:noFill/>
                    </a:lnR>
                    <a:lnT>
                      <a:noFill/>
                    </a:lnT>
                    <a:lnB>
                      <a:noFill/>
                    </a:lnB>
                    <a:noFill/>
                  </a:tcPr>
                </a:tc>
                <a:tc>
                  <a:txBody>
                    <a:bodyPr/>
                    <a:lstStyle/>
                    <a:p>
                      <a:pPr algn="r" fontAlgn="b"/>
                      <a:r>
                        <a:rPr lang="en-US" sz="1100" b="1" i="0" u="none" strike="noStrike">
                          <a:solidFill>
                            <a:srgbClr val="008000"/>
                          </a:solidFill>
                          <a:effectLst/>
                          <a:latin typeface="Aptos Narrow" panose="020F0502020204030204" pitchFamily="34" charset="0"/>
                        </a:rPr>
                        <a:t>524,417.2</a:t>
                      </a:r>
                    </a:p>
                  </a:txBody>
                  <a:tcPr marL="4319" marR="4319" marT="4319" marB="41458" anchor="b">
                    <a:lnL>
                      <a:noFill/>
                    </a:lnL>
                    <a:lnR>
                      <a:noFill/>
                    </a:lnR>
                    <a:lnT>
                      <a:noFill/>
                    </a:lnT>
                    <a:lnB>
                      <a:noFill/>
                    </a:lnB>
                    <a:noFill/>
                  </a:tcPr>
                </a:tc>
                <a:tc>
                  <a:txBody>
                    <a:bodyPr/>
                    <a:lstStyle/>
                    <a:p>
                      <a:pPr algn="r" fontAlgn="b"/>
                      <a:r>
                        <a:rPr lang="en-US" sz="1100" b="1" i="0" u="none" strike="noStrike">
                          <a:solidFill>
                            <a:srgbClr val="008000"/>
                          </a:solidFill>
                          <a:effectLst/>
                          <a:latin typeface="Aptos Narrow" panose="020F0502020204030204" pitchFamily="34" charset="0"/>
                        </a:rPr>
                        <a:t>1,131,226.2</a:t>
                      </a:r>
                    </a:p>
                  </a:txBody>
                  <a:tcPr marL="4319" marR="4319" marT="4319" marB="41458" anchor="b">
                    <a:lnL>
                      <a:noFill/>
                    </a:lnL>
                    <a:lnR>
                      <a:noFill/>
                    </a:lnR>
                    <a:lnT>
                      <a:noFill/>
                    </a:lnT>
                    <a:lnB>
                      <a:noFill/>
                    </a:lnB>
                    <a:noFill/>
                  </a:tcPr>
                </a:tc>
                <a:extLst>
                  <a:ext uri="{0D108BD9-81ED-4DB2-BD59-A6C34878D82A}">
                    <a16:rowId xmlns:a16="http://schemas.microsoft.com/office/drawing/2014/main" val="1836862154"/>
                  </a:ext>
                </a:extLst>
              </a:tr>
            </a:tbl>
          </a:graphicData>
        </a:graphic>
      </p:graphicFrame>
    </p:spTree>
    <p:extLst>
      <p:ext uri="{BB962C8B-B14F-4D97-AF65-F5344CB8AC3E}">
        <p14:creationId xmlns:p14="http://schemas.microsoft.com/office/powerpoint/2010/main" val="1693763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D07DC-24E1-FAA9-49DE-19C532A76E24}"/>
              </a:ext>
            </a:extLst>
          </p:cNvPr>
          <p:cNvSpPr>
            <a:spLocks noGrp="1"/>
          </p:cNvSpPr>
          <p:nvPr>
            <p:ph type="title"/>
          </p:nvPr>
        </p:nvSpPr>
        <p:spPr/>
        <p:txBody>
          <a:bodyPr/>
          <a:lstStyle/>
          <a:p>
            <a:r>
              <a:rPr lang="en-US"/>
              <a:t>Financials (cont.)</a:t>
            </a:r>
          </a:p>
        </p:txBody>
      </p:sp>
      <p:sp>
        <p:nvSpPr>
          <p:cNvPr id="4" name="Content Placeholder 3">
            <a:extLst>
              <a:ext uri="{FF2B5EF4-FFF2-40B4-BE49-F238E27FC236}">
                <a16:creationId xmlns:a16="http://schemas.microsoft.com/office/drawing/2014/main" id="{062F928E-1893-3E85-08FB-545F386C25DF}"/>
              </a:ext>
            </a:extLst>
          </p:cNvPr>
          <p:cNvSpPr>
            <a:spLocks noGrp="1"/>
          </p:cNvSpPr>
          <p:nvPr>
            <p:ph sz="quarter" idx="11"/>
          </p:nvPr>
        </p:nvSpPr>
        <p:spPr>
          <a:xfrm>
            <a:off x="1138687" y="2153285"/>
            <a:ext cx="10306553" cy="4132496"/>
          </a:xfrm>
        </p:spPr>
        <p:txBody>
          <a:bodyPr>
            <a:noAutofit/>
          </a:bodyPr>
          <a:lstStyle/>
          <a:p>
            <a:r>
              <a:rPr lang="en-US" sz="1600">
                <a:latin typeface="Calibri Light" panose="020F0302020204030204" pitchFamily="34" charset="0"/>
                <a:cs typeface="Calibri Light" panose="020F0302020204030204" pitchFamily="34" charset="0"/>
              </a:rPr>
              <a:t>Projections</a:t>
            </a:r>
          </a:p>
          <a:p>
            <a:pPr lvl="1"/>
            <a:r>
              <a:rPr lang="en-US">
                <a:latin typeface="Calibri Light" panose="020F0302020204030204" pitchFamily="34" charset="0"/>
                <a:cs typeface="Calibri Light" panose="020F0302020204030204" pitchFamily="34" charset="0"/>
              </a:rPr>
              <a:t>Winning 60 users ( on cloud plan) &amp; 3 clients (on enterprise plan) in year 2026, consistent sales growth of 40 – 45% from year 2026 to 2031</a:t>
            </a:r>
          </a:p>
          <a:p>
            <a:pPr lvl="1"/>
            <a:r>
              <a:rPr lang="en-US">
                <a:latin typeface="Calibri Light" panose="020F0302020204030204" pitchFamily="34" charset="0"/>
                <a:cs typeface="Calibri Light" panose="020F0302020204030204" pitchFamily="34" charset="0"/>
              </a:rPr>
              <a:t>Key significant cost pertains to employee’s remuneration with 6 headcount projections consist of the following role: </a:t>
            </a:r>
          </a:p>
          <a:p>
            <a:pPr lvl="2">
              <a:lnSpc>
                <a:spcPct val="100000"/>
              </a:lnSpc>
              <a:spcBef>
                <a:spcPts val="0"/>
              </a:spcBef>
              <a:spcAft>
                <a:spcPts val="0"/>
              </a:spcAft>
            </a:pPr>
            <a:r>
              <a:rPr lang="en-US" sz="1600">
                <a:latin typeface="Calibri Light" panose="020F0302020204030204" pitchFamily="34" charset="0"/>
                <a:cs typeface="Calibri Light" panose="020F0302020204030204" pitchFamily="34" charset="0"/>
              </a:rPr>
              <a:t>Junior Java/Spring developer</a:t>
            </a:r>
          </a:p>
          <a:p>
            <a:pPr lvl="2">
              <a:lnSpc>
                <a:spcPct val="100000"/>
              </a:lnSpc>
              <a:spcBef>
                <a:spcPts val="0"/>
              </a:spcBef>
              <a:spcAft>
                <a:spcPts val="0"/>
              </a:spcAft>
            </a:pPr>
            <a:r>
              <a:rPr lang="en-US" sz="1600">
                <a:latin typeface="Calibri Light" panose="020F0302020204030204" pitchFamily="34" charset="0"/>
                <a:cs typeface="Calibri Light" panose="020F0302020204030204" pitchFamily="34" charset="0"/>
              </a:rPr>
              <a:t>QA Tester</a:t>
            </a:r>
          </a:p>
          <a:p>
            <a:pPr lvl="2">
              <a:lnSpc>
                <a:spcPct val="100000"/>
              </a:lnSpc>
              <a:spcBef>
                <a:spcPts val="0"/>
              </a:spcBef>
              <a:spcAft>
                <a:spcPts val="0"/>
              </a:spcAft>
            </a:pPr>
            <a:r>
              <a:rPr lang="en-US" sz="1600">
                <a:latin typeface="Calibri Light" panose="020F0302020204030204" pitchFamily="34" charset="0"/>
                <a:cs typeface="Calibri Light" panose="020F0302020204030204" pitchFamily="34" charset="0"/>
              </a:rPr>
              <a:t>Operation, compliance, HR Manager</a:t>
            </a:r>
          </a:p>
          <a:p>
            <a:pPr lvl="2">
              <a:lnSpc>
                <a:spcPct val="100000"/>
              </a:lnSpc>
              <a:spcBef>
                <a:spcPts val="0"/>
              </a:spcBef>
              <a:spcAft>
                <a:spcPts val="0"/>
              </a:spcAft>
            </a:pPr>
            <a:r>
              <a:rPr lang="en-US" sz="1600">
                <a:latin typeface="Calibri Light" panose="020F0302020204030204" pitchFamily="34" charset="0"/>
                <a:cs typeface="Calibri Light" panose="020F0302020204030204" pitchFamily="34" charset="0"/>
              </a:rPr>
              <a:t>Business Developments Manager </a:t>
            </a:r>
          </a:p>
          <a:p>
            <a:pPr lvl="2">
              <a:lnSpc>
                <a:spcPct val="100000"/>
              </a:lnSpc>
              <a:spcBef>
                <a:spcPts val="0"/>
              </a:spcBef>
              <a:spcAft>
                <a:spcPts val="0"/>
              </a:spcAft>
            </a:pPr>
            <a:r>
              <a:rPr lang="en-US" sz="1600">
                <a:latin typeface="Calibri Light" panose="020F0302020204030204" pitchFamily="34" charset="0"/>
                <a:cs typeface="Calibri Light" panose="020F0302020204030204" pitchFamily="34" charset="0"/>
              </a:rPr>
              <a:t>Marketing specialist </a:t>
            </a:r>
          </a:p>
          <a:p>
            <a:pPr lvl="2">
              <a:lnSpc>
                <a:spcPct val="100000"/>
              </a:lnSpc>
              <a:spcBef>
                <a:spcPts val="0"/>
              </a:spcBef>
              <a:spcAft>
                <a:spcPts val="0"/>
              </a:spcAft>
            </a:pPr>
            <a:r>
              <a:rPr lang="en-US" sz="1600">
                <a:latin typeface="Calibri Light" panose="020F0302020204030204" pitchFamily="34" charset="0"/>
                <a:cs typeface="Calibri Light" panose="020F0302020204030204" pitchFamily="34" charset="0"/>
              </a:rPr>
              <a:t>Product Manager </a:t>
            </a:r>
          </a:p>
          <a:p>
            <a:pPr lvl="1"/>
            <a:r>
              <a:rPr lang="en-US">
                <a:latin typeface="Calibri Light" panose="020F0302020204030204" pitchFamily="34" charset="0"/>
                <a:cs typeface="Calibri Light" panose="020F0302020204030204" pitchFamily="34" charset="0"/>
              </a:rPr>
              <a:t>40% increase in total cost from 2026 to 2027, subsequently consistent increase of 20% from 2027 to 2031</a:t>
            </a:r>
          </a:p>
        </p:txBody>
      </p:sp>
      <p:sp>
        <p:nvSpPr>
          <p:cNvPr id="5" name="Slide Number Placeholder 4">
            <a:extLst>
              <a:ext uri="{FF2B5EF4-FFF2-40B4-BE49-F238E27FC236}">
                <a16:creationId xmlns:a16="http://schemas.microsoft.com/office/drawing/2014/main" id="{978B28ED-85FA-32A3-CC5D-B493B9E6B48C}"/>
              </a:ext>
            </a:extLst>
          </p:cNvPr>
          <p:cNvSpPr>
            <a:spLocks noGrp="1"/>
          </p:cNvSpPr>
          <p:nvPr>
            <p:ph type="sldNum" sz="quarter" idx="4"/>
          </p:nvPr>
        </p:nvSpPr>
        <p:spPr/>
        <p:txBody>
          <a:bodyPr/>
          <a:lstStyle/>
          <a:p>
            <a:fld id="{B5CEABB6-07DC-46E8-9B57-56EC44A396E5}" type="slidenum">
              <a:rPr lang="en-US" smtClean="0"/>
              <a:pPr/>
              <a:t>13</a:t>
            </a:fld>
            <a:endParaRPr lang="en-US"/>
          </a:p>
        </p:txBody>
      </p:sp>
    </p:spTree>
    <p:extLst>
      <p:ext uri="{BB962C8B-B14F-4D97-AF65-F5344CB8AC3E}">
        <p14:creationId xmlns:p14="http://schemas.microsoft.com/office/powerpoint/2010/main" val="3574745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239D1-E0C0-34EE-45F6-31CC16C99DFB}"/>
              </a:ext>
            </a:extLst>
          </p:cNvPr>
          <p:cNvSpPr>
            <a:spLocks noGrp="1"/>
          </p:cNvSpPr>
          <p:nvPr>
            <p:ph type="title"/>
          </p:nvPr>
        </p:nvSpPr>
        <p:spPr>
          <a:xfrm>
            <a:off x="929640" y="485113"/>
            <a:ext cx="10515600" cy="1531525"/>
          </a:xfrm>
        </p:spPr>
        <p:txBody>
          <a:bodyPr anchor="ctr">
            <a:normAutofit/>
          </a:bodyPr>
          <a:lstStyle/>
          <a:p>
            <a:r>
              <a:rPr lang="en-US"/>
              <a:t>Financials (cont.) - Capital assets</a:t>
            </a:r>
          </a:p>
        </p:txBody>
      </p:sp>
      <p:sp>
        <p:nvSpPr>
          <p:cNvPr id="13" name="Content Placeholder 3">
            <a:extLst>
              <a:ext uri="{FF2B5EF4-FFF2-40B4-BE49-F238E27FC236}">
                <a16:creationId xmlns:a16="http://schemas.microsoft.com/office/drawing/2014/main" id="{C96FB6C4-79A7-A8FB-D1E6-1E46A382E524}"/>
              </a:ext>
            </a:extLst>
          </p:cNvPr>
          <p:cNvSpPr>
            <a:spLocks noGrp="1"/>
          </p:cNvSpPr>
          <p:nvPr>
            <p:ph sz="quarter" idx="11"/>
          </p:nvPr>
        </p:nvSpPr>
        <p:spPr>
          <a:xfrm>
            <a:off x="8215745" y="2153285"/>
            <a:ext cx="3229495" cy="3500438"/>
          </a:xfrm>
        </p:spPr>
        <p:txBody>
          <a:bodyPr>
            <a:normAutofit/>
          </a:bodyPr>
          <a:lstStyle/>
          <a:p>
            <a:pPr>
              <a:lnSpc>
                <a:spcPct val="100000"/>
              </a:lnSpc>
            </a:pPr>
            <a:r>
              <a:rPr lang="en-US" sz="1600" b="0">
                <a:latin typeface="Calibri Light" panose="020F0302020204030204" pitchFamily="34" charset="0"/>
                <a:cs typeface="Calibri Light" panose="020F0302020204030204" pitchFamily="34" charset="0"/>
              </a:rPr>
              <a:t>Similar to cost projections, 40% increase from 2026 to 2027, subsequently consistent increase of 20% from 2027 to 2031</a:t>
            </a:r>
          </a:p>
          <a:p>
            <a:pPr>
              <a:lnSpc>
                <a:spcPct val="100000"/>
              </a:lnSpc>
            </a:pPr>
            <a:endParaRPr lang="en-US" sz="1600" b="0"/>
          </a:p>
        </p:txBody>
      </p:sp>
      <p:sp>
        <p:nvSpPr>
          <p:cNvPr id="5" name="Slide Number Placeholder 4">
            <a:extLst>
              <a:ext uri="{FF2B5EF4-FFF2-40B4-BE49-F238E27FC236}">
                <a16:creationId xmlns:a16="http://schemas.microsoft.com/office/drawing/2014/main" id="{CE61F1E6-0EB5-F252-9F59-9506330DFF8D}"/>
              </a:ext>
            </a:extLst>
          </p:cNvPr>
          <p:cNvSpPr>
            <a:spLocks noGrp="1"/>
          </p:cNvSpPr>
          <p:nvPr>
            <p:ph type="sldNum" sz="quarter" idx="4"/>
          </p:nvPr>
        </p:nvSpPr>
        <p:spPr>
          <a:xfrm>
            <a:off x="8534400" y="6121252"/>
            <a:ext cx="2743200" cy="365125"/>
          </a:xfrm>
        </p:spPr>
        <p:txBody>
          <a:bodyPr anchor="ctr">
            <a:normAutofit/>
          </a:bodyPr>
          <a:lstStyle/>
          <a:p>
            <a:pPr>
              <a:spcAft>
                <a:spcPts val="600"/>
              </a:spcAft>
            </a:pPr>
            <a:fld id="{B5CEABB6-07DC-46E8-9B57-56EC44A396E5}" type="slidenum">
              <a:rPr lang="en-US" smtClean="0"/>
              <a:pPr>
                <a:spcAft>
                  <a:spcPts val="600"/>
                </a:spcAft>
              </a:pPr>
              <a:t>14</a:t>
            </a:fld>
            <a:endParaRPr lang="en-US"/>
          </a:p>
        </p:txBody>
      </p:sp>
      <p:graphicFrame>
        <p:nvGraphicFramePr>
          <p:cNvPr id="8" name="Table 7">
            <a:extLst>
              <a:ext uri="{FF2B5EF4-FFF2-40B4-BE49-F238E27FC236}">
                <a16:creationId xmlns:a16="http://schemas.microsoft.com/office/drawing/2014/main" id="{CC28F96B-00B8-7016-9F2D-02FD6B6F3471}"/>
              </a:ext>
            </a:extLst>
          </p:cNvPr>
          <p:cNvGraphicFramePr>
            <a:graphicFrameLocks noGrp="1"/>
          </p:cNvGraphicFramePr>
          <p:nvPr>
            <p:extLst>
              <p:ext uri="{D42A27DB-BD31-4B8C-83A1-F6EECF244321}">
                <p14:modId xmlns:p14="http://schemas.microsoft.com/office/powerpoint/2010/main" val="4252491247"/>
              </p:ext>
            </p:extLst>
          </p:nvPr>
        </p:nvGraphicFramePr>
        <p:xfrm>
          <a:off x="929642" y="2818547"/>
          <a:ext cx="6925666" cy="2169917"/>
        </p:xfrm>
        <a:graphic>
          <a:graphicData uri="http://schemas.openxmlformats.org/drawingml/2006/table">
            <a:tbl>
              <a:tblPr/>
              <a:tblGrid>
                <a:gridCol w="1720693">
                  <a:extLst>
                    <a:ext uri="{9D8B030D-6E8A-4147-A177-3AD203B41FA5}">
                      <a16:colId xmlns:a16="http://schemas.microsoft.com/office/drawing/2014/main" val="3506324449"/>
                    </a:ext>
                  </a:extLst>
                </a:gridCol>
                <a:gridCol w="717457">
                  <a:extLst>
                    <a:ext uri="{9D8B030D-6E8A-4147-A177-3AD203B41FA5}">
                      <a16:colId xmlns:a16="http://schemas.microsoft.com/office/drawing/2014/main" val="1517764288"/>
                    </a:ext>
                  </a:extLst>
                </a:gridCol>
                <a:gridCol w="717457">
                  <a:extLst>
                    <a:ext uri="{9D8B030D-6E8A-4147-A177-3AD203B41FA5}">
                      <a16:colId xmlns:a16="http://schemas.microsoft.com/office/drawing/2014/main" val="4016483825"/>
                    </a:ext>
                  </a:extLst>
                </a:gridCol>
                <a:gridCol w="717457">
                  <a:extLst>
                    <a:ext uri="{9D8B030D-6E8A-4147-A177-3AD203B41FA5}">
                      <a16:colId xmlns:a16="http://schemas.microsoft.com/office/drawing/2014/main" val="3479119046"/>
                    </a:ext>
                  </a:extLst>
                </a:gridCol>
                <a:gridCol w="717457">
                  <a:extLst>
                    <a:ext uri="{9D8B030D-6E8A-4147-A177-3AD203B41FA5}">
                      <a16:colId xmlns:a16="http://schemas.microsoft.com/office/drawing/2014/main" val="2599289989"/>
                    </a:ext>
                  </a:extLst>
                </a:gridCol>
                <a:gridCol w="717457">
                  <a:extLst>
                    <a:ext uri="{9D8B030D-6E8A-4147-A177-3AD203B41FA5}">
                      <a16:colId xmlns:a16="http://schemas.microsoft.com/office/drawing/2014/main" val="4077310775"/>
                    </a:ext>
                  </a:extLst>
                </a:gridCol>
                <a:gridCol w="808844">
                  <a:extLst>
                    <a:ext uri="{9D8B030D-6E8A-4147-A177-3AD203B41FA5}">
                      <a16:colId xmlns:a16="http://schemas.microsoft.com/office/drawing/2014/main" val="3378208143"/>
                    </a:ext>
                  </a:extLst>
                </a:gridCol>
                <a:gridCol w="808844">
                  <a:extLst>
                    <a:ext uri="{9D8B030D-6E8A-4147-A177-3AD203B41FA5}">
                      <a16:colId xmlns:a16="http://schemas.microsoft.com/office/drawing/2014/main" val="1075268887"/>
                    </a:ext>
                  </a:extLst>
                </a:gridCol>
              </a:tblGrid>
              <a:tr h="325910">
                <a:tc>
                  <a:txBody>
                    <a:bodyPr/>
                    <a:lstStyle/>
                    <a:p>
                      <a:pPr algn="l" fontAlgn="b">
                        <a:buNone/>
                      </a:pPr>
                      <a:r>
                        <a:rPr lang="en-US" sz="1400" b="1" i="0" u="none" strike="noStrike">
                          <a:solidFill>
                            <a:srgbClr val="000000"/>
                          </a:solidFill>
                          <a:effectLst/>
                          <a:latin typeface="Calibri Light" panose="020F0302020204030204" pitchFamily="34" charset="0"/>
                          <a:cs typeface="Calibri Light" panose="020F0302020204030204" pitchFamily="34" charset="0"/>
                        </a:rPr>
                        <a:t>Amount in USD</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ctr" fontAlgn="b">
                        <a:buNone/>
                      </a:pPr>
                      <a:r>
                        <a:rPr lang="en-US" sz="1400" b="1" i="0" u="none" strike="noStrike">
                          <a:solidFill>
                            <a:srgbClr val="000000"/>
                          </a:solidFill>
                          <a:effectLst/>
                          <a:latin typeface="Calibri Light" panose="020F0302020204030204" pitchFamily="34" charset="0"/>
                          <a:cs typeface="Calibri Light" panose="020F0302020204030204" pitchFamily="34" charset="0"/>
                        </a:rPr>
                        <a:t>2025</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ctr" fontAlgn="b">
                        <a:buNone/>
                      </a:pPr>
                      <a:r>
                        <a:rPr lang="en-US" sz="1400" b="1" i="0" u="none" strike="noStrike">
                          <a:solidFill>
                            <a:srgbClr val="000000"/>
                          </a:solidFill>
                          <a:effectLst/>
                          <a:latin typeface="Calibri Light" panose="020F0302020204030204" pitchFamily="34" charset="0"/>
                          <a:cs typeface="Calibri Light" panose="020F0302020204030204" pitchFamily="34" charset="0"/>
                        </a:rPr>
                        <a:t>2026</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ctr" fontAlgn="b">
                        <a:buNone/>
                      </a:pPr>
                      <a:r>
                        <a:rPr lang="en-US" sz="1400" b="1" i="0" u="none" strike="noStrike">
                          <a:solidFill>
                            <a:srgbClr val="000000"/>
                          </a:solidFill>
                          <a:effectLst/>
                          <a:latin typeface="Calibri Light" panose="020F0302020204030204" pitchFamily="34" charset="0"/>
                          <a:cs typeface="Calibri Light" panose="020F0302020204030204" pitchFamily="34" charset="0"/>
                        </a:rPr>
                        <a:t>2027</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ctr" fontAlgn="b">
                        <a:buNone/>
                      </a:pPr>
                      <a:r>
                        <a:rPr lang="en-US" sz="1400" b="1" i="0" u="none" strike="noStrike">
                          <a:solidFill>
                            <a:srgbClr val="000000"/>
                          </a:solidFill>
                          <a:effectLst/>
                          <a:latin typeface="Calibri Light" panose="020F0302020204030204" pitchFamily="34" charset="0"/>
                          <a:cs typeface="Calibri Light" panose="020F0302020204030204" pitchFamily="34" charset="0"/>
                        </a:rPr>
                        <a:t>2028</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ctr" fontAlgn="b">
                        <a:buNone/>
                      </a:pPr>
                      <a:r>
                        <a:rPr lang="en-US" sz="1400" b="1" i="0" u="none" strike="noStrike">
                          <a:solidFill>
                            <a:srgbClr val="000000"/>
                          </a:solidFill>
                          <a:effectLst/>
                          <a:latin typeface="Calibri Light" panose="020F0302020204030204" pitchFamily="34" charset="0"/>
                          <a:cs typeface="Calibri Light" panose="020F0302020204030204" pitchFamily="34" charset="0"/>
                        </a:rPr>
                        <a:t>2029</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ctr" fontAlgn="b">
                        <a:buNone/>
                      </a:pPr>
                      <a:r>
                        <a:rPr lang="en-US" sz="1400" b="1" i="0" u="none" strike="noStrike">
                          <a:solidFill>
                            <a:srgbClr val="000000"/>
                          </a:solidFill>
                          <a:effectLst/>
                          <a:latin typeface="Calibri Light" panose="020F0302020204030204" pitchFamily="34" charset="0"/>
                          <a:cs typeface="Calibri Light" panose="020F0302020204030204" pitchFamily="34" charset="0"/>
                        </a:rPr>
                        <a:t>2030</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ctr" fontAlgn="b">
                        <a:buNone/>
                      </a:pPr>
                      <a:r>
                        <a:rPr lang="en-US" sz="1400" b="1" i="0" u="none" strike="noStrike">
                          <a:solidFill>
                            <a:srgbClr val="000000"/>
                          </a:solidFill>
                          <a:effectLst/>
                          <a:latin typeface="Calibri Light" panose="020F0302020204030204" pitchFamily="34" charset="0"/>
                          <a:cs typeface="Calibri Light" panose="020F0302020204030204" pitchFamily="34" charset="0"/>
                        </a:rPr>
                        <a:t>2031</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extLst>
                  <a:ext uri="{0D108BD9-81ED-4DB2-BD59-A6C34878D82A}">
                    <a16:rowId xmlns:a16="http://schemas.microsoft.com/office/drawing/2014/main" val="2298218937"/>
                  </a:ext>
                </a:extLst>
              </a:tr>
              <a:tr h="325910">
                <a:tc>
                  <a:txBody>
                    <a:bodyPr/>
                    <a:lstStyle/>
                    <a:p>
                      <a:pPr algn="l" fontAlgn="b">
                        <a:buNone/>
                      </a:pPr>
                      <a:r>
                        <a:rPr lang="en-US" sz="1400" b="1" i="0" u="none" strike="noStrike">
                          <a:solidFill>
                            <a:srgbClr val="000000"/>
                          </a:solidFill>
                          <a:effectLst/>
                          <a:latin typeface="Calibri Light" panose="020F0302020204030204" pitchFamily="34" charset="0"/>
                          <a:cs typeface="Calibri Light" panose="020F0302020204030204" pitchFamily="34" charset="0"/>
                        </a:rPr>
                        <a:t>Capital assets </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l" fontAlgn="b">
                        <a:buNone/>
                      </a:pP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l" fontAlgn="b">
                        <a:buNone/>
                      </a:pP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l" fontAlgn="b">
                        <a:buNone/>
                      </a:pP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l" fontAlgn="b">
                        <a:buNone/>
                      </a:pP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l" fontAlgn="b">
                        <a:buNone/>
                      </a:pP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l" fontAlgn="b">
                        <a:buNone/>
                      </a:pP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l" fontAlgn="b">
                        <a:buNone/>
                      </a:pP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extLst>
                  <a:ext uri="{0D108BD9-81ED-4DB2-BD59-A6C34878D82A}">
                    <a16:rowId xmlns:a16="http://schemas.microsoft.com/office/drawing/2014/main" val="3891771644"/>
                  </a:ext>
                </a:extLst>
              </a:tr>
              <a:tr h="325910">
                <a:tc>
                  <a:txBody>
                    <a:bodyPr/>
                    <a:lstStyle/>
                    <a:p>
                      <a:pPr algn="l" fontAlgn="b">
                        <a:buNone/>
                      </a:pPr>
                      <a:r>
                        <a:rPr lang="en-US" sz="1400" b="0" i="0" u="none" strike="noStrike">
                          <a:solidFill>
                            <a:srgbClr val="000000"/>
                          </a:solidFill>
                          <a:effectLst/>
                          <a:latin typeface="Calibri Light" panose="020F0302020204030204" pitchFamily="34" charset="0"/>
                          <a:cs typeface="Calibri Light" panose="020F0302020204030204" pitchFamily="34" charset="0"/>
                        </a:rPr>
                        <a:t>IT equipments laptops</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0" i="0" u="none" strike="noStrike">
                          <a:solidFill>
                            <a:srgbClr val="000000"/>
                          </a:solidFill>
                          <a:effectLst/>
                          <a:latin typeface="Calibri Light" panose="020F0302020204030204" pitchFamily="34" charset="0"/>
                          <a:cs typeface="Calibri Light" panose="020F0302020204030204" pitchFamily="34" charset="0"/>
                        </a:rPr>
                        <a:t>16,000 </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0" i="0" u="none" strike="noStrike">
                          <a:solidFill>
                            <a:srgbClr val="000000"/>
                          </a:solidFill>
                          <a:effectLst/>
                          <a:latin typeface="Calibri Light" panose="020F0302020204030204" pitchFamily="34" charset="0"/>
                          <a:cs typeface="Calibri Light" panose="020F0302020204030204" pitchFamily="34" charset="0"/>
                        </a:rPr>
                        <a:t> 22,400 </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0" i="0" u="none" strike="noStrike">
                          <a:solidFill>
                            <a:srgbClr val="000000"/>
                          </a:solidFill>
                          <a:effectLst/>
                          <a:latin typeface="Calibri Light" panose="020F0302020204030204" pitchFamily="34" charset="0"/>
                          <a:cs typeface="Calibri Light" panose="020F0302020204030204" pitchFamily="34" charset="0"/>
                        </a:rPr>
                        <a:t> 26,880 </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0" i="0" u="none" strike="noStrike">
                          <a:solidFill>
                            <a:srgbClr val="000000"/>
                          </a:solidFill>
                          <a:effectLst/>
                          <a:latin typeface="Calibri Light" panose="020F0302020204030204" pitchFamily="34" charset="0"/>
                          <a:cs typeface="Calibri Light" panose="020F0302020204030204" pitchFamily="34" charset="0"/>
                        </a:rPr>
                        <a:t> 32,256 </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0" i="0" u="none" strike="noStrike">
                          <a:solidFill>
                            <a:srgbClr val="000000"/>
                          </a:solidFill>
                          <a:effectLst/>
                          <a:latin typeface="Calibri Light" panose="020F0302020204030204" pitchFamily="34" charset="0"/>
                          <a:cs typeface="Calibri Light" panose="020F0302020204030204" pitchFamily="34" charset="0"/>
                        </a:rPr>
                        <a:t> 38,707 </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0" i="0" u="none" strike="noStrike">
                          <a:solidFill>
                            <a:srgbClr val="000000"/>
                          </a:solidFill>
                          <a:effectLst/>
                          <a:latin typeface="Calibri Light" panose="020F0302020204030204" pitchFamily="34" charset="0"/>
                          <a:cs typeface="Calibri Light" panose="020F0302020204030204" pitchFamily="34" charset="0"/>
                        </a:rPr>
                        <a:t> 46,449 </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0" i="0" u="none" strike="noStrike">
                          <a:solidFill>
                            <a:srgbClr val="000000"/>
                          </a:solidFill>
                          <a:effectLst/>
                          <a:latin typeface="Calibri Light" panose="020F0302020204030204" pitchFamily="34" charset="0"/>
                          <a:cs typeface="Calibri Light" panose="020F0302020204030204" pitchFamily="34" charset="0"/>
                        </a:rPr>
                        <a:t> 55,738 </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extLst>
                  <a:ext uri="{0D108BD9-81ED-4DB2-BD59-A6C34878D82A}">
                    <a16:rowId xmlns:a16="http://schemas.microsoft.com/office/drawing/2014/main" val="4094203900"/>
                  </a:ext>
                </a:extLst>
              </a:tr>
              <a:tr h="325910">
                <a:tc>
                  <a:txBody>
                    <a:bodyPr/>
                    <a:lstStyle/>
                    <a:p>
                      <a:pPr algn="l" fontAlgn="b">
                        <a:buNone/>
                      </a:pPr>
                      <a:r>
                        <a:rPr lang="en-US" sz="1400" b="0" i="0" u="none" strike="noStrike">
                          <a:solidFill>
                            <a:srgbClr val="000000"/>
                          </a:solidFill>
                          <a:effectLst/>
                          <a:latin typeface="Calibri Light" panose="020F0302020204030204" pitchFamily="34" charset="0"/>
                          <a:cs typeface="Calibri Light" panose="020F0302020204030204" pitchFamily="34" charset="0"/>
                        </a:rPr>
                        <a:t>Monitor </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0" i="0" u="none" strike="noStrike">
                          <a:solidFill>
                            <a:srgbClr val="000000"/>
                          </a:solidFill>
                          <a:effectLst/>
                          <a:latin typeface="Calibri Light" panose="020F0302020204030204" pitchFamily="34" charset="0"/>
                          <a:cs typeface="Calibri Light" panose="020F0302020204030204" pitchFamily="34" charset="0"/>
                        </a:rPr>
                        <a:t> 16,000 </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0" i="0" u="none" strike="noStrike">
                          <a:solidFill>
                            <a:srgbClr val="000000"/>
                          </a:solidFill>
                          <a:effectLst/>
                          <a:latin typeface="Calibri Light" panose="020F0302020204030204" pitchFamily="34" charset="0"/>
                          <a:cs typeface="Calibri Light" panose="020F0302020204030204" pitchFamily="34" charset="0"/>
                        </a:rPr>
                        <a:t> 22,400 </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0" i="0" u="none" strike="noStrike">
                          <a:solidFill>
                            <a:srgbClr val="000000"/>
                          </a:solidFill>
                          <a:effectLst/>
                          <a:latin typeface="Calibri Light" panose="020F0302020204030204" pitchFamily="34" charset="0"/>
                          <a:cs typeface="Calibri Light" panose="020F0302020204030204" pitchFamily="34" charset="0"/>
                        </a:rPr>
                        <a:t> 26,880 </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0" i="0" u="none" strike="noStrike">
                          <a:solidFill>
                            <a:srgbClr val="000000"/>
                          </a:solidFill>
                          <a:effectLst/>
                          <a:latin typeface="Calibri Light" panose="020F0302020204030204" pitchFamily="34" charset="0"/>
                          <a:cs typeface="Calibri Light" panose="020F0302020204030204" pitchFamily="34" charset="0"/>
                        </a:rPr>
                        <a:t> 32,256 </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0" i="0" u="none" strike="noStrike">
                          <a:solidFill>
                            <a:srgbClr val="000000"/>
                          </a:solidFill>
                          <a:effectLst/>
                          <a:latin typeface="Calibri Light" panose="020F0302020204030204" pitchFamily="34" charset="0"/>
                          <a:cs typeface="Calibri Light" panose="020F0302020204030204" pitchFamily="34" charset="0"/>
                        </a:rPr>
                        <a:t> 38,707 </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0" i="0" u="none" strike="noStrike">
                          <a:solidFill>
                            <a:srgbClr val="000000"/>
                          </a:solidFill>
                          <a:effectLst/>
                          <a:latin typeface="Calibri Light" panose="020F0302020204030204" pitchFamily="34" charset="0"/>
                          <a:cs typeface="Calibri Light" panose="020F0302020204030204" pitchFamily="34" charset="0"/>
                        </a:rPr>
                        <a:t> 46,449 </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0" i="0" u="none" strike="noStrike">
                          <a:solidFill>
                            <a:srgbClr val="000000"/>
                          </a:solidFill>
                          <a:effectLst/>
                          <a:latin typeface="Calibri Light" panose="020F0302020204030204" pitchFamily="34" charset="0"/>
                          <a:cs typeface="Calibri Light" panose="020F0302020204030204" pitchFamily="34" charset="0"/>
                        </a:rPr>
                        <a:t> 55,738 </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extLst>
                  <a:ext uri="{0D108BD9-81ED-4DB2-BD59-A6C34878D82A}">
                    <a16:rowId xmlns:a16="http://schemas.microsoft.com/office/drawing/2014/main" val="405574948"/>
                  </a:ext>
                </a:extLst>
              </a:tr>
              <a:tr h="540367">
                <a:tc>
                  <a:txBody>
                    <a:bodyPr/>
                    <a:lstStyle/>
                    <a:p>
                      <a:pPr algn="l" fontAlgn="b">
                        <a:buNone/>
                      </a:pPr>
                      <a:r>
                        <a:rPr lang="en-US" sz="1400" b="0" i="0" u="none" strike="noStrike">
                          <a:solidFill>
                            <a:srgbClr val="000000"/>
                          </a:solidFill>
                          <a:effectLst/>
                          <a:latin typeface="Calibri Light" panose="020F0302020204030204" pitchFamily="34" charset="0"/>
                          <a:cs typeface="Calibri Light" panose="020F0302020204030204" pitchFamily="34" charset="0"/>
                        </a:rPr>
                        <a:t>IT misc (keyboard, mouse) / repair</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0" i="0" u="none" strike="noStrike">
                          <a:solidFill>
                            <a:srgbClr val="000000"/>
                          </a:solidFill>
                          <a:effectLst/>
                          <a:latin typeface="Calibri Light" panose="020F0302020204030204" pitchFamily="34" charset="0"/>
                          <a:cs typeface="Calibri Light" panose="020F0302020204030204" pitchFamily="34" charset="0"/>
                        </a:rPr>
                        <a:t>5,000 </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0" i="0" u="none" strike="noStrike">
                          <a:solidFill>
                            <a:srgbClr val="000000"/>
                          </a:solidFill>
                          <a:effectLst/>
                          <a:latin typeface="Calibri Light" panose="020F0302020204030204" pitchFamily="34" charset="0"/>
                          <a:cs typeface="Calibri Light" panose="020F0302020204030204" pitchFamily="34" charset="0"/>
                        </a:rPr>
                        <a:t> 7,000 </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0" i="0" u="none" strike="noStrike">
                          <a:solidFill>
                            <a:srgbClr val="000000"/>
                          </a:solidFill>
                          <a:effectLst/>
                          <a:latin typeface="Calibri Light" panose="020F0302020204030204" pitchFamily="34" charset="0"/>
                          <a:cs typeface="Calibri Light" panose="020F0302020204030204" pitchFamily="34" charset="0"/>
                        </a:rPr>
                        <a:t> 8,400 </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0" i="0" u="none" strike="noStrike">
                          <a:solidFill>
                            <a:srgbClr val="000000"/>
                          </a:solidFill>
                          <a:effectLst/>
                          <a:latin typeface="Calibri Light" panose="020F0302020204030204" pitchFamily="34" charset="0"/>
                          <a:cs typeface="Calibri Light" panose="020F0302020204030204" pitchFamily="34" charset="0"/>
                        </a:rPr>
                        <a:t> 10,080 </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0" i="0" u="none" strike="noStrike">
                          <a:solidFill>
                            <a:srgbClr val="000000"/>
                          </a:solidFill>
                          <a:effectLst/>
                          <a:latin typeface="Calibri Light" panose="020F0302020204030204" pitchFamily="34" charset="0"/>
                          <a:cs typeface="Calibri Light" panose="020F0302020204030204" pitchFamily="34" charset="0"/>
                        </a:rPr>
                        <a:t> 12,096 </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0" i="0" u="none" strike="noStrike">
                          <a:solidFill>
                            <a:srgbClr val="000000"/>
                          </a:solidFill>
                          <a:effectLst/>
                          <a:latin typeface="Calibri Light" panose="020F0302020204030204" pitchFamily="34" charset="0"/>
                          <a:cs typeface="Calibri Light" panose="020F0302020204030204" pitchFamily="34" charset="0"/>
                        </a:rPr>
                        <a:t> 14,515 </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0" i="0" u="none" strike="noStrike">
                          <a:solidFill>
                            <a:srgbClr val="000000"/>
                          </a:solidFill>
                          <a:effectLst/>
                          <a:latin typeface="Calibri Light" panose="020F0302020204030204" pitchFamily="34" charset="0"/>
                          <a:cs typeface="Calibri Light" panose="020F0302020204030204" pitchFamily="34" charset="0"/>
                        </a:rPr>
                        <a:t> 17,418 </a:t>
                      </a:r>
                      <a:endParaRPr lang="en-US" sz="1400" b="0" i="0" u="none" strike="noStrike">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extLst>
                  <a:ext uri="{0D108BD9-81ED-4DB2-BD59-A6C34878D82A}">
                    <a16:rowId xmlns:a16="http://schemas.microsoft.com/office/drawing/2014/main" val="3270674801"/>
                  </a:ext>
                </a:extLst>
              </a:tr>
              <a:tr h="325910">
                <a:tc>
                  <a:txBody>
                    <a:bodyPr/>
                    <a:lstStyle/>
                    <a:p>
                      <a:pPr algn="l" fontAlgn="b">
                        <a:buNone/>
                      </a:pPr>
                      <a:r>
                        <a:rPr lang="en-US" sz="1400" b="0" i="0" u="none" strike="noStrike">
                          <a:solidFill>
                            <a:srgbClr val="0070C0"/>
                          </a:solidFill>
                          <a:effectLst/>
                          <a:latin typeface="Calibri Light" panose="020F0302020204030204" pitchFamily="34" charset="0"/>
                          <a:cs typeface="Calibri Light" panose="020F0302020204030204" pitchFamily="34" charset="0"/>
                        </a:rPr>
                        <a:t>Total</a:t>
                      </a:r>
                    </a:p>
                  </a:txBody>
                  <a:tcPr marL="6174" marR="6174" marT="6174" marB="58488" anchor="b">
                    <a:lnL>
                      <a:noFill/>
                    </a:lnL>
                    <a:lnR>
                      <a:noFill/>
                    </a:lnR>
                    <a:lnT>
                      <a:noFill/>
                    </a:lnT>
                    <a:lnB>
                      <a:noFill/>
                    </a:lnB>
                    <a:noFill/>
                  </a:tcPr>
                </a:tc>
                <a:tc>
                  <a:txBody>
                    <a:bodyPr/>
                    <a:lstStyle/>
                    <a:p>
                      <a:pPr algn="r" fontAlgn="b">
                        <a:buNone/>
                      </a:pPr>
                      <a:r>
                        <a:rPr lang="en-US" sz="1400" b="1" i="0" u="none" strike="noStrike">
                          <a:solidFill>
                            <a:srgbClr val="0070C0"/>
                          </a:solidFill>
                          <a:effectLst/>
                          <a:latin typeface="Calibri Light" panose="020F0302020204030204" pitchFamily="34" charset="0"/>
                          <a:cs typeface="Calibri Light" panose="020F0302020204030204" pitchFamily="34" charset="0"/>
                        </a:rPr>
                        <a:t> 37,000 </a:t>
                      </a:r>
                      <a:endParaRPr lang="en-US" sz="1400" b="0" i="0" u="none" strike="noStrike">
                        <a:solidFill>
                          <a:srgbClr val="0070C0"/>
                        </a:solidFill>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1" i="0" u="none" strike="noStrike">
                          <a:solidFill>
                            <a:srgbClr val="0070C0"/>
                          </a:solidFill>
                          <a:effectLst/>
                          <a:latin typeface="Calibri Light" panose="020F0302020204030204" pitchFamily="34" charset="0"/>
                          <a:cs typeface="Calibri Light" panose="020F0302020204030204" pitchFamily="34" charset="0"/>
                        </a:rPr>
                        <a:t> 51,800 </a:t>
                      </a:r>
                      <a:endParaRPr lang="en-US" sz="1400" b="0" i="0" u="none" strike="noStrike">
                        <a:solidFill>
                          <a:srgbClr val="0070C0"/>
                        </a:solidFill>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1" i="0" u="none" strike="noStrike">
                          <a:solidFill>
                            <a:srgbClr val="0070C0"/>
                          </a:solidFill>
                          <a:effectLst/>
                          <a:latin typeface="Calibri Light" panose="020F0302020204030204" pitchFamily="34" charset="0"/>
                          <a:cs typeface="Calibri Light" panose="020F0302020204030204" pitchFamily="34" charset="0"/>
                        </a:rPr>
                        <a:t> 62,160 </a:t>
                      </a:r>
                      <a:endParaRPr lang="en-US" sz="1400" b="0" i="0" u="none" strike="noStrike">
                        <a:solidFill>
                          <a:srgbClr val="0070C0"/>
                        </a:solidFill>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1" i="0" u="none" strike="noStrike">
                          <a:solidFill>
                            <a:srgbClr val="0070C0"/>
                          </a:solidFill>
                          <a:effectLst/>
                          <a:latin typeface="Calibri Light" panose="020F0302020204030204" pitchFamily="34" charset="0"/>
                          <a:cs typeface="Calibri Light" panose="020F0302020204030204" pitchFamily="34" charset="0"/>
                        </a:rPr>
                        <a:t> 74,592 </a:t>
                      </a:r>
                      <a:endParaRPr lang="en-US" sz="1400" b="0" i="0" u="none" strike="noStrike">
                        <a:solidFill>
                          <a:srgbClr val="0070C0"/>
                        </a:solidFill>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1" i="0" u="none" strike="noStrike">
                          <a:solidFill>
                            <a:srgbClr val="0070C0"/>
                          </a:solidFill>
                          <a:effectLst/>
                          <a:latin typeface="Calibri Light" panose="020F0302020204030204" pitchFamily="34" charset="0"/>
                          <a:cs typeface="Calibri Light" panose="020F0302020204030204" pitchFamily="34" charset="0"/>
                        </a:rPr>
                        <a:t> 89,510 </a:t>
                      </a:r>
                      <a:endParaRPr lang="en-US" sz="1400" b="0" i="0" u="none" strike="noStrike">
                        <a:solidFill>
                          <a:srgbClr val="0070C0"/>
                        </a:solidFill>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1" i="0" u="none" strike="noStrike">
                          <a:solidFill>
                            <a:srgbClr val="0070C0"/>
                          </a:solidFill>
                          <a:effectLst/>
                          <a:latin typeface="Calibri Light" panose="020F0302020204030204" pitchFamily="34" charset="0"/>
                          <a:cs typeface="Calibri Light" panose="020F0302020204030204" pitchFamily="34" charset="0"/>
                        </a:rPr>
                        <a:t> 107,412 </a:t>
                      </a:r>
                      <a:endParaRPr lang="en-US" sz="1400" b="0" i="0" u="none" strike="noStrike">
                        <a:solidFill>
                          <a:srgbClr val="0070C0"/>
                        </a:solidFill>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tc>
                  <a:txBody>
                    <a:bodyPr/>
                    <a:lstStyle/>
                    <a:p>
                      <a:pPr algn="r" fontAlgn="b">
                        <a:buNone/>
                      </a:pPr>
                      <a:r>
                        <a:rPr lang="en-US" sz="1400" b="1" i="0" u="none" strike="noStrike">
                          <a:solidFill>
                            <a:srgbClr val="0070C0"/>
                          </a:solidFill>
                          <a:effectLst/>
                          <a:latin typeface="Calibri Light" panose="020F0302020204030204" pitchFamily="34" charset="0"/>
                          <a:cs typeface="Calibri Light" panose="020F0302020204030204" pitchFamily="34" charset="0"/>
                        </a:rPr>
                        <a:t> 128,895 </a:t>
                      </a:r>
                      <a:endParaRPr lang="en-US" sz="1400" b="0" i="0" u="none" strike="noStrike">
                        <a:solidFill>
                          <a:srgbClr val="0070C0"/>
                        </a:solidFill>
                        <a:effectLst/>
                        <a:latin typeface="Calibri Light" panose="020F0302020204030204" pitchFamily="34" charset="0"/>
                        <a:cs typeface="Calibri Light" panose="020F0302020204030204" pitchFamily="34" charset="0"/>
                      </a:endParaRPr>
                    </a:p>
                  </a:txBody>
                  <a:tcPr marL="6174" marR="6174" marT="6174" marB="58488" anchor="b">
                    <a:lnL>
                      <a:noFill/>
                    </a:lnL>
                    <a:lnR>
                      <a:noFill/>
                    </a:lnR>
                    <a:lnT>
                      <a:noFill/>
                    </a:lnT>
                    <a:lnB>
                      <a:noFill/>
                    </a:lnB>
                    <a:noFill/>
                  </a:tcPr>
                </a:tc>
                <a:extLst>
                  <a:ext uri="{0D108BD9-81ED-4DB2-BD59-A6C34878D82A}">
                    <a16:rowId xmlns:a16="http://schemas.microsoft.com/office/drawing/2014/main" val="3951138833"/>
                  </a:ext>
                </a:extLst>
              </a:tr>
            </a:tbl>
          </a:graphicData>
        </a:graphic>
      </p:graphicFrame>
    </p:spTree>
    <p:extLst>
      <p:ext uri="{BB962C8B-B14F-4D97-AF65-F5344CB8AC3E}">
        <p14:creationId xmlns:p14="http://schemas.microsoft.com/office/powerpoint/2010/main" val="2900006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961152-381E-D654-15E9-7C4F09608779}"/>
              </a:ext>
            </a:extLst>
          </p:cNvPr>
          <p:cNvSpPr>
            <a:spLocks noGrp="1"/>
          </p:cNvSpPr>
          <p:nvPr>
            <p:ph type="title"/>
          </p:nvPr>
        </p:nvSpPr>
        <p:spPr/>
        <p:txBody>
          <a:bodyPr/>
          <a:lstStyle/>
          <a:p>
            <a:r>
              <a:rPr lang="en-US"/>
              <a:t>Thank you</a:t>
            </a:r>
          </a:p>
        </p:txBody>
      </p:sp>
      <p:sp>
        <p:nvSpPr>
          <p:cNvPr id="5" name="Content Placeholder 4">
            <a:extLst>
              <a:ext uri="{FF2B5EF4-FFF2-40B4-BE49-F238E27FC236}">
                <a16:creationId xmlns:a16="http://schemas.microsoft.com/office/drawing/2014/main" id="{CFD569DC-1A68-51FF-4CCE-F334F8B3D5A3}"/>
              </a:ext>
            </a:extLst>
          </p:cNvPr>
          <p:cNvSpPr>
            <a:spLocks noGrp="1"/>
          </p:cNvSpPr>
          <p:nvPr>
            <p:ph sz="quarter" idx="10"/>
          </p:nvPr>
        </p:nvSpPr>
        <p:spPr/>
        <p:txBody>
          <a:bodyPr vert="horz" lIns="91440" tIns="45720" rIns="91440" bIns="45720" rtlCol="0" anchor="t">
            <a:normAutofit/>
          </a:bodyPr>
          <a:lstStyle/>
          <a:p>
            <a:r>
              <a:rPr lang="en-US" b="1">
                <a:latin typeface="Calibri Light" panose="020F0302020204030204" pitchFamily="34" charset="0"/>
                <a:cs typeface="Calibri Light" panose="020F0302020204030204" pitchFamily="34" charset="0"/>
              </a:rPr>
              <a:t>Enrico Rampazzo</a:t>
            </a:r>
          </a:p>
          <a:p>
            <a:pPr marL="0" marR="0" lvl="0" indent="0" algn="l" defTabSz="914400" rtl="0" eaLnBrk="0" fontAlgn="base" latinLnBrk="0" hangingPunct="0">
              <a:lnSpc>
                <a:spcPct val="150000"/>
              </a:lnSpc>
              <a:spcBef>
                <a:spcPct val="0"/>
              </a:spcBef>
              <a:spcAft>
                <a:spcPct val="0"/>
              </a:spcAft>
              <a:buClrTx/>
              <a:buSzTx/>
              <a:tabLst/>
            </a:pPr>
            <a:r>
              <a:rPr kumimoji="0" lang="en-US" altLang="en-US" sz="1800" b="1" i="0" u="none" strike="noStrike" cap="none" normalizeH="0" baseline="0">
                <a:ln>
                  <a:noFill/>
                </a:ln>
                <a:solidFill>
                  <a:schemeClr val="tx1"/>
                </a:solidFill>
                <a:effectLst/>
                <a:latin typeface="Calibri Light" panose="020F0302020204030204" pitchFamily="34" charset="0"/>
                <a:cs typeface="Calibri Light" panose="020F0302020204030204" pitchFamily="34" charset="0"/>
              </a:rPr>
              <a:t>+971 505080781</a:t>
            </a:r>
          </a:p>
          <a:p>
            <a:r>
              <a:rPr lang="en-US" altLang="en-US" b="1">
                <a:solidFill>
                  <a:schemeClr val="tx1"/>
                </a:solidFill>
                <a:latin typeface="Calibri Light"/>
                <a:ea typeface="Calibri Light"/>
                <a:cs typeface="Calibri Light"/>
              </a:rPr>
              <a:t>enrico</a:t>
            </a:r>
            <a:r>
              <a:rPr kumimoji="0" lang="en-US" altLang="en-US" sz="1800" b="1" i="0" u="none" strike="noStrike" cap="none" normalizeH="0" baseline="0">
                <a:ln>
                  <a:noFill/>
                </a:ln>
                <a:solidFill>
                  <a:schemeClr val="tx1"/>
                </a:solidFill>
                <a:effectLst/>
                <a:latin typeface="Calibri Light"/>
                <a:ea typeface="Calibri Light"/>
                <a:cs typeface="Calibri Light"/>
              </a:rPr>
              <a:t>@jurisgraph.ai </a:t>
            </a:r>
            <a:endParaRPr lang="en-US" altLang="en-US" sz="1800" b="1" i="0" u="none" strike="noStrike" cap="none" normalizeH="0" baseline="0">
              <a:ln>
                <a:noFill/>
              </a:ln>
              <a:solidFill>
                <a:schemeClr val="tx1"/>
              </a:solidFill>
              <a:effectLst/>
              <a:latin typeface="Calibri Light"/>
              <a:ea typeface="Calibri Light"/>
              <a:cs typeface="Calibri Light"/>
            </a:endParaRPr>
          </a:p>
          <a:p>
            <a:r>
              <a:rPr lang="en-US" b="1">
                <a:latin typeface="Calibri Light" panose="020F0302020204030204" pitchFamily="34" charset="0"/>
                <a:cs typeface="Calibri Light" panose="020F0302020204030204" pitchFamily="34" charset="0"/>
              </a:rPr>
              <a:t>Jurisgraph.ai</a:t>
            </a:r>
          </a:p>
        </p:txBody>
      </p:sp>
    </p:spTree>
    <p:extLst>
      <p:ext uri="{BB962C8B-B14F-4D97-AF65-F5344CB8AC3E}">
        <p14:creationId xmlns:p14="http://schemas.microsoft.com/office/powerpoint/2010/main" val="3303844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B094A5-746E-EE1F-37E1-79F730C031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C091D3-924A-F8E4-B787-FC11866E2983}"/>
              </a:ext>
            </a:extLst>
          </p:cNvPr>
          <p:cNvSpPr>
            <a:spLocks noGrp="1"/>
          </p:cNvSpPr>
          <p:nvPr>
            <p:ph type="title"/>
          </p:nvPr>
        </p:nvSpPr>
        <p:spPr>
          <a:xfrm>
            <a:off x="929640" y="485113"/>
            <a:ext cx="10515600" cy="1531525"/>
          </a:xfrm>
        </p:spPr>
        <p:txBody>
          <a:bodyPr anchor="ctr">
            <a:normAutofit/>
          </a:bodyPr>
          <a:lstStyle/>
          <a:p>
            <a:r>
              <a:rPr lang="en-US" dirty="0"/>
              <a:t>Sources</a:t>
            </a:r>
          </a:p>
        </p:txBody>
      </p:sp>
      <p:sp>
        <p:nvSpPr>
          <p:cNvPr id="13" name="Content Placeholder 3">
            <a:extLst>
              <a:ext uri="{FF2B5EF4-FFF2-40B4-BE49-F238E27FC236}">
                <a16:creationId xmlns:a16="http://schemas.microsoft.com/office/drawing/2014/main" id="{663BE5FC-F2F8-8288-ADBB-046A69A3F043}"/>
              </a:ext>
            </a:extLst>
          </p:cNvPr>
          <p:cNvSpPr>
            <a:spLocks noGrp="1"/>
          </p:cNvSpPr>
          <p:nvPr>
            <p:ph sz="quarter" idx="11"/>
          </p:nvPr>
        </p:nvSpPr>
        <p:spPr>
          <a:xfrm>
            <a:off x="798163" y="2153285"/>
            <a:ext cx="10647077" cy="3500438"/>
          </a:xfrm>
        </p:spPr>
        <p:txBody>
          <a:bodyPr>
            <a:normAutofit/>
          </a:bodyPr>
          <a:lstStyle/>
          <a:p>
            <a:pPr>
              <a:lnSpc>
                <a:spcPct val="100000"/>
              </a:lnSpc>
            </a:pPr>
            <a:r>
              <a:rPr lang="en-US" b="0" dirty="0"/>
              <a:t>DeepSeek API pricing		</a:t>
            </a:r>
            <a:r>
              <a:rPr lang="en-US" b="0" dirty="0">
                <a:hlinkClick r:id="rId2"/>
              </a:rPr>
              <a:t>https://api-docs.deepseek.com/quick_start/pricing</a:t>
            </a:r>
            <a:r>
              <a:rPr lang="en-US" b="0" dirty="0"/>
              <a:t> </a:t>
            </a:r>
          </a:p>
          <a:p>
            <a:pPr>
              <a:lnSpc>
                <a:spcPct val="100000"/>
              </a:lnSpc>
            </a:pPr>
            <a:r>
              <a:rPr lang="en-US" b="0" dirty="0"/>
              <a:t>OpenAI pricing			</a:t>
            </a:r>
            <a:r>
              <a:rPr lang="en-US" b="0" dirty="0">
                <a:hlinkClick r:id="rId3"/>
              </a:rPr>
              <a:t>https://help.openai.com/en/articles/7127956-how-much-does-gpt-4-cost</a:t>
            </a:r>
            <a:r>
              <a:rPr lang="en-US" b="0" dirty="0"/>
              <a:t> </a:t>
            </a:r>
          </a:p>
          <a:p>
            <a:pPr>
              <a:lnSpc>
                <a:spcPct val="100000"/>
              </a:lnSpc>
            </a:pPr>
            <a:r>
              <a:rPr lang="en-US" b="0" dirty="0" err="1"/>
              <a:t>DoNotPay</a:t>
            </a:r>
            <a:r>
              <a:rPr lang="en-US" b="0" dirty="0"/>
              <a:t> pricing		</a:t>
            </a:r>
            <a:r>
              <a:rPr lang="en-US" b="0" dirty="0">
                <a:hlinkClick r:id="rId4"/>
              </a:rPr>
              <a:t>https://aihungry.com/tools/donotpay/pricing</a:t>
            </a:r>
            <a:endParaRPr lang="en-US" b="0" dirty="0"/>
          </a:p>
          <a:p>
            <a:pPr>
              <a:lnSpc>
                <a:spcPct val="100000"/>
              </a:lnSpc>
            </a:pPr>
            <a:r>
              <a:rPr lang="en-US" b="0" dirty="0" err="1"/>
              <a:t>DoNotPay</a:t>
            </a:r>
            <a:r>
              <a:rPr lang="en-US" b="0" dirty="0"/>
              <a:t> legal issues		</a:t>
            </a:r>
            <a:r>
              <a:rPr lang="en-US" b="0" dirty="0">
                <a:hlinkClick r:id="rId5"/>
              </a:rPr>
              <a:t>https://en.wikipedia.org/wiki/DoNotPay#Legal_action</a:t>
            </a:r>
            <a:r>
              <a:rPr lang="en-US" b="0" dirty="0"/>
              <a:t> </a:t>
            </a:r>
          </a:p>
          <a:p>
            <a:pPr>
              <a:lnSpc>
                <a:spcPct val="100000"/>
              </a:lnSpc>
            </a:pPr>
            <a:r>
              <a:rPr lang="en-US" b="0" dirty="0"/>
              <a:t>Harvey data sources (no GCC)	</a:t>
            </a:r>
            <a:r>
              <a:rPr lang="en-US" b="0" dirty="0">
                <a:hlinkClick r:id="rId6"/>
              </a:rPr>
              <a:t>https://www.harvey.ai/products/knowledge</a:t>
            </a:r>
            <a:r>
              <a:rPr lang="en-US" b="0" dirty="0"/>
              <a:t> 	</a:t>
            </a:r>
          </a:p>
          <a:p>
            <a:pPr>
              <a:lnSpc>
                <a:spcPct val="100000"/>
              </a:lnSpc>
            </a:pPr>
            <a:r>
              <a:rPr lang="en-US" b="0" dirty="0"/>
              <a:t>Harvey pricing (undisclosed)	</a:t>
            </a:r>
            <a:r>
              <a:rPr lang="en-US" b="0" dirty="0">
                <a:hlinkClick r:id="rId7"/>
              </a:rPr>
              <a:t>https://tinyurl.com/ymut9hxx</a:t>
            </a:r>
            <a:r>
              <a:rPr lang="en-US" b="0" dirty="0"/>
              <a:t> </a:t>
            </a:r>
          </a:p>
          <a:p>
            <a:pPr>
              <a:lnSpc>
                <a:spcPct val="100000"/>
              </a:lnSpc>
            </a:pPr>
            <a:endParaRPr lang="en-US" sz="1600" b="0" dirty="0"/>
          </a:p>
        </p:txBody>
      </p:sp>
      <p:sp>
        <p:nvSpPr>
          <p:cNvPr id="5" name="Slide Number Placeholder 4">
            <a:extLst>
              <a:ext uri="{FF2B5EF4-FFF2-40B4-BE49-F238E27FC236}">
                <a16:creationId xmlns:a16="http://schemas.microsoft.com/office/drawing/2014/main" id="{413BD5A0-7BD4-3402-4525-AE62C196E726}"/>
              </a:ext>
            </a:extLst>
          </p:cNvPr>
          <p:cNvSpPr>
            <a:spLocks noGrp="1"/>
          </p:cNvSpPr>
          <p:nvPr>
            <p:ph type="sldNum" sz="quarter" idx="4"/>
          </p:nvPr>
        </p:nvSpPr>
        <p:spPr>
          <a:xfrm>
            <a:off x="8534400" y="6121252"/>
            <a:ext cx="2743200" cy="365125"/>
          </a:xfrm>
        </p:spPr>
        <p:txBody>
          <a:bodyPr anchor="ctr">
            <a:normAutofit/>
          </a:bodyPr>
          <a:lstStyle/>
          <a:p>
            <a:pPr>
              <a:spcAft>
                <a:spcPts val="600"/>
              </a:spcAft>
            </a:pPr>
            <a:fld id="{B5CEABB6-07DC-46E8-9B57-56EC44A396E5}" type="slidenum">
              <a:rPr lang="en-US" smtClean="0"/>
              <a:pPr>
                <a:spcAft>
                  <a:spcPts val="600"/>
                </a:spcAft>
              </a:pPr>
              <a:t>16</a:t>
            </a:fld>
            <a:endParaRPr lang="en-US"/>
          </a:p>
        </p:txBody>
      </p:sp>
    </p:spTree>
    <p:extLst>
      <p:ext uri="{BB962C8B-B14F-4D97-AF65-F5344CB8AC3E}">
        <p14:creationId xmlns:p14="http://schemas.microsoft.com/office/powerpoint/2010/main" val="1362415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F79301-3A0B-BB1B-F547-03D1C6F88E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C89660-37A2-F23C-F5DB-F3715522EF66}"/>
              </a:ext>
            </a:extLst>
          </p:cNvPr>
          <p:cNvSpPr>
            <a:spLocks noGrp="1"/>
          </p:cNvSpPr>
          <p:nvPr>
            <p:ph type="title"/>
          </p:nvPr>
        </p:nvSpPr>
        <p:spPr>
          <a:xfrm>
            <a:off x="929640" y="485113"/>
            <a:ext cx="10515600" cy="1531525"/>
          </a:xfrm>
        </p:spPr>
        <p:txBody>
          <a:bodyPr anchor="ctr">
            <a:normAutofit/>
          </a:bodyPr>
          <a:lstStyle/>
          <a:p>
            <a:r>
              <a:rPr lang="en-US" dirty="0"/>
              <a:t>Sources (cont’d)</a:t>
            </a:r>
          </a:p>
        </p:txBody>
      </p:sp>
      <p:sp>
        <p:nvSpPr>
          <p:cNvPr id="13" name="Content Placeholder 3">
            <a:extLst>
              <a:ext uri="{FF2B5EF4-FFF2-40B4-BE49-F238E27FC236}">
                <a16:creationId xmlns:a16="http://schemas.microsoft.com/office/drawing/2014/main" id="{C1B6CDFB-5BDC-1F27-011E-1A80BC84E86F}"/>
              </a:ext>
            </a:extLst>
          </p:cNvPr>
          <p:cNvSpPr>
            <a:spLocks noGrp="1"/>
          </p:cNvSpPr>
          <p:nvPr>
            <p:ph sz="quarter" idx="11"/>
          </p:nvPr>
        </p:nvSpPr>
        <p:spPr>
          <a:xfrm>
            <a:off x="798163" y="2153285"/>
            <a:ext cx="10647077" cy="3500438"/>
          </a:xfrm>
        </p:spPr>
        <p:txBody>
          <a:bodyPr>
            <a:normAutofit/>
          </a:bodyPr>
          <a:lstStyle/>
          <a:p>
            <a:pPr>
              <a:lnSpc>
                <a:spcPct val="100000"/>
              </a:lnSpc>
            </a:pPr>
            <a:r>
              <a:rPr lang="en-US" sz="2000" b="0" dirty="0"/>
              <a:t>Grandview Research on legal chatbots	</a:t>
            </a:r>
            <a:r>
              <a:rPr lang="en-US" sz="2000" b="0" dirty="0">
                <a:hlinkClick r:id="rId2"/>
              </a:rPr>
              <a:t>https://tinyurl.com/3mz2nsrz</a:t>
            </a:r>
            <a:r>
              <a:rPr lang="en-US" sz="2000" b="0" dirty="0"/>
              <a:t> </a:t>
            </a:r>
          </a:p>
          <a:p>
            <a:pPr>
              <a:lnSpc>
                <a:spcPct val="100000"/>
              </a:lnSpc>
            </a:pPr>
            <a:r>
              <a:rPr lang="en-US" sz="2000" b="0" dirty="0"/>
              <a:t>Fortune Business Insight report (paywall)	 </a:t>
            </a:r>
            <a:r>
              <a:rPr lang="en-US" sz="2000" b="0" dirty="0">
                <a:hlinkClick r:id="rId3"/>
              </a:rPr>
              <a:t>https://tinyurl.com/yc8d2nah</a:t>
            </a:r>
            <a:endParaRPr lang="en-US" sz="2000" b="0" dirty="0"/>
          </a:p>
          <a:p>
            <a:pPr>
              <a:lnSpc>
                <a:spcPct val="100000"/>
              </a:lnSpc>
            </a:pPr>
            <a:r>
              <a:rPr lang="en-US" sz="2000" b="0" dirty="0"/>
              <a:t>Precedence report on legal chatbots	 </a:t>
            </a:r>
            <a:r>
              <a:rPr lang="en-US" sz="2000" b="0" dirty="0">
                <a:hlinkClick r:id="rId4"/>
              </a:rPr>
              <a:t>https://www.precedenceresearch.com/chatbot-market</a:t>
            </a:r>
            <a:r>
              <a:rPr lang="en-US" sz="2000" b="0" dirty="0"/>
              <a:t>  </a:t>
            </a:r>
          </a:p>
          <a:p>
            <a:pPr>
              <a:lnSpc>
                <a:spcPct val="100000"/>
              </a:lnSpc>
            </a:pPr>
            <a:endParaRPr lang="en-US" sz="1600" b="0" dirty="0"/>
          </a:p>
        </p:txBody>
      </p:sp>
      <p:sp>
        <p:nvSpPr>
          <p:cNvPr id="5" name="Slide Number Placeholder 4">
            <a:extLst>
              <a:ext uri="{FF2B5EF4-FFF2-40B4-BE49-F238E27FC236}">
                <a16:creationId xmlns:a16="http://schemas.microsoft.com/office/drawing/2014/main" id="{68FDAE2E-5CD3-932A-4C77-0B68C0600EBF}"/>
              </a:ext>
            </a:extLst>
          </p:cNvPr>
          <p:cNvSpPr>
            <a:spLocks noGrp="1"/>
          </p:cNvSpPr>
          <p:nvPr>
            <p:ph type="sldNum" sz="quarter" idx="4"/>
          </p:nvPr>
        </p:nvSpPr>
        <p:spPr>
          <a:xfrm>
            <a:off x="8534400" y="6121252"/>
            <a:ext cx="2743200" cy="365125"/>
          </a:xfrm>
        </p:spPr>
        <p:txBody>
          <a:bodyPr anchor="ctr">
            <a:normAutofit/>
          </a:bodyPr>
          <a:lstStyle/>
          <a:p>
            <a:pPr>
              <a:spcAft>
                <a:spcPts val="600"/>
              </a:spcAft>
            </a:pPr>
            <a:fld id="{B5CEABB6-07DC-46E8-9B57-56EC44A396E5}" type="slidenum">
              <a:rPr lang="en-US" smtClean="0"/>
              <a:pPr>
                <a:spcAft>
                  <a:spcPts val="600"/>
                </a:spcAft>
              </a:pPr>
              <a:t>17</a:t>
            </a:fld>
            <a:endParaRPr lang="en-US"/>
          </a:p>
        </p:txBody>
      </p:sp>
    </p:spTree>
    <p:extLst>
      <p:ext uri="{BB962C8B-B14F-4D97-AF65-F5344CB8AC3E}">
        <p14:creationId xmlns:p14="http://schemas.microsoft.com/office/powerpoint/2010/main" val="3634299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4C7441-F071-52D6-9C7B-2C187D48812E}"/>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820DB0EE-53DC-CD56-F10F-17433D6F7CE0}"/>
              </a:ext>
            </a:extLst>
          </p:cNvPr>
          <p:cNvSpPr>
            <a:spLocks noGrp="1"/>
          </p:cNvSpPr>
          <p:nvPr>
            <p:ph type="title"/>
          </p:nvPr>
        </p:nvSpPr>
        <p:spPr>
          <a:xfrm>
            <a:off x="902719" y="799424"/>
            <a:ext cx="2754882" cy="5321828"/>
          </a:xfrm>
        </p:spPr>
        <p:txBody>
          <a:bodyPr anchor="ctr"/>
          <a:lstStyle/>
          <a:p>
            <a:pPr algn="ctr"/>
            <a:r>
              <a:rPr lang="en-US" dirty="0"/>
              <a:t>Meet the </a:t>
            </a:r>
            <a:br>
              <a:rPr lang="en-US" dirty="0"/>
            </a:br>
            <a:r>
              <a:rPr lang="en-US" dirty="0"/>
              <a:t>founders</a:t>
            </a:r>
          </a:p>
        </p:txBody>
      </p:sp>
      <p:sp>
        <p:nvSpPr>
          <p:cNvPr id="3" name="Slide Number Placeholder 2">
            <a:extLst>
              <a:ext uri="{FF2B5EF4-FFF2-40B4-BE49-F238E27FC236}">
                <a16:creationId xmlns:a16="http://schemas.microsoft.com/office/drawing/2014/main" id="{7D18D22E-7DFD-0241-8351-5913552078F2}"/>
              </a:ext>
            </a:extLst>
          </p:cNvPr>
          <p:cNvSpPr>
            <a:spLocks noGrp="1"/>
          </p:cNvSpPr>
          <p:nvPr>
            <p:ph type="sldNum" sz="quarter" idx="4"/>
          </p:nvPr>
        </p:nvSpPr>
        <p:spPr/>
        <p:txBody>
          <a:bodyPr/>
          <a:lstStyle/>
          <a:p>
            <a:fld id="{B5CEABB6-07DC-46E8-9B57-56EC44A396E5}" type="slidenum">
              <a:rPr lang="en-US" smtClean="0"/>
              <a:pPr/>
              <a:t>2</a:t>
            </a:fld>
            <a:endParaRPr lang="en-US"/>
          </a:p>
        </p:txBody>
      </p:sp>
      <p:sp>
        <p:nvSpPr>
          <p:cNvPr id="7" name="Rectangle 2">
            <a:extLst>
              <a:ext uri="{FF2B5EF4-FFF2-40B4-BE49-F238E27FC236}">
                <a16:creationId xmlns:a16="http://schemas.microsoft.com/office/drawing/2014/main" id="{AB05B02B-5573-D0FD-0618-166D6EB47C7C}"/>
              </a:ext>
            </a:extLst>
          </p:cNvPr>
          <p:cNvSpPr txBox="1">
            <a:spLocks noChangeArrowheads="1"/>
          </p:cNvSpPr>
          <p:nvPr/>
        </p:nvSpPr>
        <p:spPr bwMode="auto">
          <a:xfrm>
            <a:off x="4444447" y="1742320"/>
            <a:ext cx="7220174" cy="33733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lvl1pPr marL="0" indent="0" algn="ctr" defTabSz="914400" rtl="0" eaLnBrk="1" latinLnBrk="0" hangingPunct="1">
              <a:lnSpc>
                <a:spcPct val="90000"/>
              </a:lnSpc>
              <a:spcBef>
                <a:spcPts val="1000"/>
              </a:spcBef>
              <a:buFont typeface="Arial" panose="020B0604020202020204" pitchFamily="34" charset="0"/>
              <a:buNone/>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eaLnBrk="0" fontAlgn="base" hangingPunct="0">
              <a:lnSpc>
                <a:spcPct val="150000"/>
              </a:lnSpc>
              <a:spcBef>
                <a:spcPct val="0"/>
              </a:spcBef>
              <a:spcAft>
                <a:spcPct val="0"/>
              </a:spcAft>
            </a:pPr>
            <a:endParaRPr lang="en-US" altLang="en-US" sz="1800" dirty="0">
              <a:solidFill>
                <a:schemeClr val="tx1"/>
              </a:solidFill>
              <a:latin typeface="Calibri Light" panose="020F0302020204030204" pitchFamily="34" charset="0"/>
              <a:cs typeface="Calibri Light" panose="020F0302020204030204" pitchFamily="34" charset="0"/>
            </a:endParaRPr>
          </a:p>
          <a:p>
            <a:pPr algn="l" eaLnBrk="0" fontAlgn="base" hangingPunct="0">
              <a:lnSpc>
                <a:spcPct val="150000"/>
              </a:lnSpc>
              <a:spcBef>
                <a:spcPct val="0"/>
              </a:spcBef>
              <a:spcAft>
                <a:spcPct val="0"/>
              </a:spcAft>
            </a:pPr>
            <a:r>
              <a:rPr lang="en-US" altLang="en-US" sz="1800" dirty="0">
                <a:solidFill>
                  <a:schemeClr val="tx1"/>
                </a:solidFill>
                <a:latin typeface="Calibri Light" panose="020F0302020204030204" pitchFamily="34" charset="0"/>
                <a:cs typeface="Calibri Light" panose="020F0302020204030204" pitchFamily="34" charset="0"/>
              </a:rPr>
              <a:t>I have 13 years of experience as a full stack software engineer and have worked in different countries and industries, from Italy to UAE, from banking to embedded systems.</a:t>
            </a:r>
          </a:p>
          <a:p>
            <a:pPr algn="l" eaLnBrk="0" fontAlgn="base" hangingPunct="0">
              <a:lnSpc>
                <a:spcPct val="150000"/>
              </a:lnSpc>
              <a:spcBef>
                <a:spcPct val="0"/>
              </a:spcBef>
              <a:spcAft>
                <a:spcPct val="0"/>
              </a:spcAft>
            </a:pPr>
            <a:r>
              <a:rPr lang="en-US" altLang="en-US" sz="1800" dirty="0">
                <a:solidFill>
                  <a:schemeClr val="tx1"/>
                </a:solidFill>
                <a:latin typeface="Calibri Light" panose="020F0302020204030204" pitchFamily="34" charset="0"/>
                <a:cs typeface="Calibri Light" panose="020F0302020204030204" pitchFamily="34" charset="0"/>
              </a:rPr>
              <a:t>I have been interested in machine learning and AI since 2016 and have been experimenting with local LLMs for the last two years. In a way </a:t>
            </a:r>
            <a:r>
              <a:rPr lang="en-US" altLang="en-US" sz="1800" dirty="0" err="1">
                <a:solidFill>
                  <a:schemeClr val="tx1"/>
                </a:solidFill>
                <a:latin typeface="Calibri Light" panose="020F0302020204030204" pitchFamily="34" charset="0"/>
                <a:cs typeface="Calibri Light" panose="020F0302020204030204" pitchFamily="34" charset="0"/>
              </a:rPr>
              <a:t>JurisGraph</a:t>
            </a:r>
            <a:r>
              <a:rPr lang="en-US" altLang="en-US" sz="1800" dirty="0">
                <a:solidFill>
                  <a:schemeClr val="tx1"/>
                </a:solidFill>
                <a:latin typeface="Calibri Light" panose="020F0302020204030204" pitchFamily="34" charset="0"/>
                <a:cs typeface="Calibri Light" panose="020F0302020204030204" pitchFamily="34" charset="0"/>
              </a:rPr>
              <a:t> is a way to bridge my profession as a software engineer and my studies in international economics and law, and I can’t wait to make it a reality</a:t>
            </a:r>
          </a:p>
        </p:txBody>
      </p:sp>
      <p:sp>
        <p:nvSpPr>
          <p:cNvPr id="2" name="Title 7">
            <a:extLst>
              <a:ext uri="{FF2B5EF4-FFF2-40B4-BE49-F238E27FC236}">
                <a16:creationId xmlns:a16="http://schemas.microsoft.com/office/drawing/2014/main" id="{B7FD3DE7-F588-A479-A9A3-672417D1FE72}"/>
              </a:ext>
            </a:extLst>
          </p:cNvPr>
          <p:cNvSpPr txBox="1">
            <a:spLocks/>
          </p:cNvSpPr>
          <p:nvPr/>
        </p:nvSpPr>
        <p:spPr>
          <a:xfrm>
            <a:off x="4366955" y="674177"/>
            <a:ext cx="6910645" cy="220463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kern="1200">
                <a:solidFill>
                  <a:schemeClr val="tx1">
                    <a:lumMod val="75000"/>
                    <a:lumOff val="25000"/>
                  </a:schemeClr>
                </a:solidFill>
                <a:latin typeface="+mj-lt"/>
                <a:ea typeface="+mj-ea"/>
                <a:cs typeface="+mj-cs"/>
              </a:defRPr>
            </a:lvl1pPr>
          </a:lstStyle>
          <a:p>
            <a:pPr algn="ctr"/>
            <a:r>
              <a:rPr lang="en-US" dirty="0"/>
              <a:t>Enrico Rampazzo</a:t>
            </a:r>
          </a:p>
        </p:txBody>
      </p:sp>
    </p:spTree>
    <p:extLst>
      <p:ext uri="{BB962C8B-B14F-4D97-AF65-F5344CB8AC3E}">
        <p14:creationId xmlns:p14="http://schemas.microsoft.com/office/powerpoint/2010/main" val="313341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617C21-6C13-5CA7-076E-B34D30A44C54}"/>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76A1BED2-9FBD-78FE-EB09-20E7AD47F655}"/>
              </a:ext>
            </a:extLst>
          </p:cNvPr>
          <p:cNvSpPr>
            <a:spLocks noGrp="1"/>
          </p:cNvSpPr>
          <p:nvPr>
            <p:ph type="title"/>
          </p:nvPr>
        </p:nvSpPr>
        <p:spPr>
          <a:xfrm>
            <a:off x="902719" y="799424"/>
            <a:ext cx="2754882" cy="5321828"/>
          </a:xfrm>
        </p:spPr>
        <p:txBody>
          <a:bodyPr anchor="ctr"/>
          <a:lstStyle/>
          <a:p>
            <a:pPr algn="ctr"/>
            <a:r>
              <a:rPr lang="en-US" dirty="0"/>
              <a:t>Meet the </a:t>
            </a:r>
            <a:br>
              <a:rPr lang="en-US" dirty="0"/>
            </a:br>
            <a:r>
              <a:rPr lang="en-US" dirty="0"/>
              <a:t>founders</a:t>
            </a:r>
          </a:p>
        </p:txBody>
      </p:sp>
      <p:sp>
        <p:nvSpPr>
          <p:cNvPr id="3" name="Slide Number Placeholder 2">
            <a:extLst>
              <a:ext uri="{FF2B5EF4-FFF2-40B4-BE49-F238E27FC236}">
                <a16:creationId xmlns:a16="http://schemas.microsoft.com/office/drawing/2014/main" id="{A25BBE0C-FDD6-1CF6-C870-DB8D3BD201B3}"/>
              </a:ext>
            </a:extLst>
          </p:cNvPr>
          <p:cNvSpPr>
            <a:spLocks noGrp="1"/>
          </p:cNvSpPr>
          <p:nvPr>
            <p:ph type="sldNum" sz="quarter" idx="4"/>
          </p:nvPr>
        </p:nvSpPr>
        <p:spPr/>
        <p:txBody>
          <a:bodyPr/>
          <a:lstStyle/>
          <a:p>
            <a:fld id="{B5CEABB6-07DC-46E8-9B57-56EC44A396E5}" type="slidenum">
              <a:rPr lang="en-US" smtClean="0"/>
              <a:pPr/>
              <a:t>3</a:t>
            </a:fld>
            <a:endParaRPr lang="en-US"/>
          </a:p>
        </p:txBody>
      </p:sp>
      <p:sp>
        <p:nvSpPr>
          <p:cNvPr id="7" name="Rectangle 2">
            <a:extLst>
              <a:ext uri="{FF2B5EF4-FFF2-40B4-BE49-F238E27FC236}">
                <a16:creationId xmlns:a16="http://schemas.microsoft.com/office/drawing/2014/main" id="{7488EB6F-CDAE-ED0D-199F-C43748664380}"/>
              </a:ext>
            </a:extLst>
          </p:cNvPr>
          <p:cNvSpPr txBox="1">
            <a:spLocks noChangeArrowheads="1"/>
          </p:cNvSpPr>
          <p:nvPr/>
        </p:nvSpPr>
        <p:spPr bwMode="auto">
          <a:xfrm>
            <a:off x="4366955" y="2332394"/>
            <a:ext cx="7220174" cy="37888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lvl1pPr marL="0" indent="0" algn="ctr" defTabSz="914400" rtl="0" eaLnBrk="1" latinLnBrk="0" hangingPunct="1">
              <a:lnSpc>
                <a:spcPct val="90000"/>
              </a:lnSpc>
              <a:spcBef>
                <a:spcPts val="1000"/>
              </a:spcBef>
              <a:buFont typeface="Arial" panose="020B0604020202020204" pitchFamily="34" charset="0"/>
              <a:buNone/>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eaLnBrk="0" fontAlgn="base" hangingPunct="0">
              <a:lnSpc>
                <a:spcPct val="150000"/>
              </a:lnSpc>
              <a:spcBef>
                <a:spcPct val="0"/>
              </a:spcBef>
              <a:spcAft>
                <a:spcPct val="0"/>
              </a:spcAft>
            </a:pPr>
            <a:r>
              <a:rPr lang="en-US" altLang="en-US" sz="1800" dirty="0">
                <a:solidFill>
                  <a:schemeClr val="tx1"/>
                </a:solidFill>
                <a:latin typeface="Calibri Light" panose="020F0302020204030204" pitchFamily="34" charset="0"/>
                <a:cs typeface="Calibri Light" panose="020F0302020204030204" pitchFamily="34" charset="0"/>
              </a:rPr>
              <a:t>I am a seasoned tax professional with expertise in international taxation across various regions. </a:t>
            </a:r>
            <a:r>
              <a:rPr lang="en-US" altLang="en-US" sz="1800" dirty="0" err="1">
                <a:solidFill>
                  <a:schemeClr val="tx1"/>
                </a:solidFill>
                <a:latin typeface="Calibri Light" panose="020F0302020204030204" pitchFamily="34" charset="0"/>
                <a:cs typeface="Calibri Light" panose="020F0302020204030204" pitchFamily="34" charset="0"/>
              </a:rPr>
              <a:t>Succefully</a:t>
            </a:r>
            <a:r>
              <a:rPr lang="en-US" altLang="en-US" sz="1800" dirty="0">
                <a:solidFill>
                  <a:schemeClr val="tx1"/>
                </a:solidFill>
                <a:latin typeface="Calibri Light" panose="020F0302020204030204" pitchFamily="34" charset="0"/>
                <a:cs typeface="Calibri Light" panose="020F0302020204030204" pitchFamily="34" charset="0"/>
              </a:rPr>
              <a:t> built-up regional tax functions, currently overseeing Middle East, Africa &amp; Pakistan region's tax operations for ByteDance/TikTok.</a:t>
            </a:r>
          </a:p>
          <a:p>
            <a:pPr algn="l" eaLnBrk="0" fontAlgn="base" hangingPunct="0">
              <a:lnSpc>
                <a:spcPct val="150000"/>
              </a:lnSpc>
              <a:spcBef>
                <a:spcPct val="0"/>
              </a:spcBef>
              <a:spcAft>
                <a:spcPct val="0"/>
              </a:spcAft>
            </a:pPr>
            <a:r>
              <a:rPr lang="en-US" altLang="en-US" sz="1800" dirty="0">
                <a:solidFill>
                  <a:schemeClr val="tx1"/>
                </a:solidFill>
                <a:latin typeface="Calibri Light" panose="020F0302020204030204" pitchFamily="34" charset="0"/>
                <a:cs typeface="Calibri Light" panose="020F0302020204030204" pitchFamily="34" charset="0"/>
              </a:rPr>
              <a:t>I have a rich experience in business functions build-up for startup, committed to business/tax strategy in emerging economies, developing a high performing team, and ensuring a smooth running of business operations in a fast-paced environment. Experience in GST/VAT implementation in the GCC &amp; APAC</a:t>
            </a:r>
          </a:p>
        </p:txBody>
      </p:sp>
      <p:sp>
        <p:nvSpPr>
          <p:cNvPr id="2" name="Title 7">
            <a:extLst>
              <a:ext uri="{FF2B5EF4-FFF2-40B4-BE49-F238E27FC236}">
                <a16:creationId xmlns:a16="http://schemas.microsoft.com/office/drawing/2014/main" id="{E5C48886-57AA-B2FE-D20A-F9C2B6925741}"/>
              </a:ext>
            </a:extLst>
          </p:cNvPr>
          <p:cNvSpPr txBox="1">
            <a:spLocks/>
          </p:cNvSpPr>
          <p:nvPr/>
        </p:nvSpPr>
        <p:spPr>
          <a:xfrm>
            <a:off x="4366955" y="674177"/>
            <a:ext cx="6910645" cy="220463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kern="1200">
                <a:solidFill>
                  <a:schemeClr val="tx1">
                    <a:lumMod val="75000"/>
                    <a:lumOff val="25000"/>
                  </a:schemeClr>
                </a:solidFill>
                <a:latin typeface="+mj-lt"/>
                <a:ea typeface="+mj-ea"/>
                <a:cs typeface="+mj-cs"/>
              </a:defRPr>
            </a:lvl1pPr>
          </a:lstStyle>
          <a:p>
            <a:pPr algn="ctr"/>
            <a:r>
              <a:rPr lang="en-US" dirty="0" err="1"/>
              <a:t>Yiwern</a:t>
            </a:r>
            <a:r>
              <a:rPr lang="en-US" dirty="0"/>
              <a:t> Lee</a:t>
            </a:r>
          </a:p>
        </p:txBody>
      </p:sp>
    </p:spTree>
    <p:extLst>
      <p:ext uri="{BB962C8B-B14F-4D97-AF65-F5344CB8AC3E}">
        <p14:creationId xmlns:p14="http://schemas.microsoft.com/office/powerpoint/2010/main" val="642807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D304888D-B78B-26F5-9075-CDA3C673C95A}"/>
              </a:ext>
            </a:extLst>
          </p:cNvPr>
          <p:cNvSpPr>
            <a:spLocks noGrp="1"/>
          </p:cNvSpPr>
          <p:nvPr>
            <p:ph type="title"/>
          </p:nvPr>
        </p:nvSpPr>
        <p:spPr>
          <a:xfrm>
            <a:off x="768056" y="684361"/>
            <a:ext cx="3907461" cy="5029199"/>
          </a:xfrm>
        </p:spPr>
        <p:txBody>
          <a:bodyPr/>
          <a:lstStyle/>
          <a:p>
            <a:r>
              <a:rPr lang="en-US"/>
              <a:t>Problem</a:t>
            </a:r>
          </a:p>
        </p:txBody>
      </p:sp>
      <p:sp>
        <p:nvSpPr>
          <p:cNvPr id="4" name="Rectangle 2">
            <a:extLst>
              <a:ext uri="{FF2B5EF4-FFF2-40B4-BE49-F238E27FC236}">
                <a16:creationId xmlns:a16="http://schemas.microsoft.com/office/drawing/2014/main" id="{4CEB5743-2D51-C1E4-C04F-817292487C9E}"/>
              </a:ext>
            </a:extLst>
          </p:cNvPr>
          <p:cNvSpPr txBox="1">
            <a:spLocks noChangeArrowheads="1"/>
          </p:cNvSpPr>
          <p:nvPr/>
        </p:nvSpPr>
        <p:spPr bwMode="auto">
          <a:xfrm>
            <a:off x="4895850" y="1649988"/>
            <a:ext cx="6606037" cy="355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0" indent="0" algn="ctr" defTabSz="914400" rtl="0" eaLnBrk="1" latinLnBrk="0" hangingPunct="1">
              <a:lnSpc>
                <a:spcPct val="90000"/>
              </a:lnSpc>
              <a:spcBef>
                <a:spcPts val="1000"/>
              </a:spcBef>
              <a:buFont typeface="Arial" panose="020B0604020202020204" pitchFamily="34" charset="0"/>
              <a:buNone/>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eaLnBrk="0" fontAlgn="base" hangingPunct="0">
              <a:lnSpc>
                <a:spcPct val="150000"/>
              </a:lnSpc>
              <a:spcBef>
                <a:spcPct val="0"/>
              </a:spcBef>
              <a:spcAft>
                <a:spcPct val="0"/>
              </a:spcAft>
            </a:pPr>
            <a:r>
              <a:rPr lang="en-US" altLang="en-US" b="1">
                <a:solidFill>
                  <a:schemeClr val="tx1"/>
                </a:solidFill>
                <a:latin typeface="Calibri Light"/>
                <a:ea typeface="Calibri Light"/>
                <a:cs typeface="Calibri Light"/>
              </a:rPr>
              <a:t>Issue: </a:t>
            </a:r>
            <a:r>
              <a:rPr lang="en-US" altLang="en-US">
                <a:solidFill>
                  <a:schemeClr val="tx1"/>
                </a:solidFill>
                <a:latin typeface="Calibri Light"/>
                <a:ea typeface="Calibri Light"/>
                <a:cs typeface="Calibri Light"/>
              </a:rPr>
              <a:t>Why is it time consuming to research legal materials? </a:t>
            </a:r>
          </a:p>
          <a:p>
            <a:pPr algn="l" eaLnBrk="0" fontAlgn="base" hangingPunct="0">
              <a:lnSpc>
                <a:spcPct val="150000"/>
              </a:lnSpc>
              <a:spcBef>
                <a:spcPct val="0"/>
              </a:spcBef>
              <a:spcAft>
                <a:spcPct val="0"/>
              </a:spcAft>
            </a:pPr>
            <a:endParaRPr lang="en-US" altLang="en-US">
              <a:solidFill>
                <a:schemeClr val="tx1"/>
              </a:solidFill>
              <a:latin typeface="Calibri Light" panose="020F0302020204030204" pitchFamily="34" charset="0"/>
              <a:cs typeface="Calibri Light" panose="020F0302020204030204" pitchFamily="34" charset="0"/>
            </a:endParaRPr>
          </a:p>
          <a:p>
            <a:pPr algn="l" eaLnBrk="0" fontAlgn="base" hangingPunct="0">
              <a:lnSpc>
                <a:spcPct val="150000"/>
              </a:lnSpc>
              <a:spcBef>
                <a:spcPct val="0"/>
              </a:spcBef>
              <a:spcAft>
                <a:spcPct val="0"/>
              </a:spcAft>
            </a:pPr>
            <a:r>
              <a:rPr lang="en-US" altLang="en-US" b="1">
                <a:solidFill>
                  <a:schemeClr val="tx1"/>
                </a:solidFill>
                <a:latin typeface="Calibri Light" panose="020F0302020204030204" pitchFamily="34" charset="0"/>
                <a:cs typeface="Calibri Light" panose="020F0302020204030204" pitchFamily="34" charset="0"/>
              </a:rPr>
              <a:t>Pain point: </a:t>
            </a:r>
          </a:p>
          <a:p>
            <a:pPr algn="l" eaLnBrk="0" fontAlgn="base" hangingPunct="0">
              <a:lnSpc>
                <a:spcPct val="150000"/>
              </a:lnSpc>
              <a:spcBef>
                <a:spcPct val="0"/>
              </a:spcBef>
              <a:spcAft>
                <a:spcPct val="0"/>
              </a:spcAft>
            </a:pPr>
            <a:r>
              <a:rPr lang="en-US" altLang="en-US">
                <a:solidFill>
                  <a:schemeClr val="tx1"/>
                </a:solidFill>
                <a:latin typeface="Calibri Light"/>
                <a:ea typeface="Calibri Light"/>
                <a:cs typeface="Calibri Light"/>
              </a:rPr>
              <a:t>(1) Manual research seems inefficient and costly. </a:t>
            </a:r>
          </a:p>
          <a:p>
            <a:pPr algn="l" eaLnBrk="0" fontAlgn="base" hangingPunct="0">
              <a:lnSpc>
                <a:spcPct val="150000"/>
              </a:lnSpc>
              <a:spcBef>
                <a:spcPct val="0"/>
              </a:spcBef>
              <a:spcAft>
                <a:spcPct val="0"/>
              </a:spcAft>
            </a:pPr>
            <a:r>
              <a:rPr lang="en-US" altLang="en-US" sz="1800">
                <a:solidFill>
                  <a:schemeClr val="tx1"/>
                </a:solidFill>
                <a:latin typeface="Calibri Light" panose="020F0302020204030204" pitchFamily="34" charset="0"/>
                <a:cs typeface="Calibri Light" panose="020F0302020204030204" pitchFamily="34" charset="0"/>
              </a:rPr>
              <a:t>(2) Current cloud AI offerings do not reference </a:t>
            </a:r>
          </a:p>
          <a:p>
            <a:pPr algn="l" eaLnBrk="0" fontAlgn="base" hangingPunct="0">
              <a:lnSpc>
                <a:spcPct val="150000"/>
              </a:lnSpc>
              <a:spcBef>
                <a:spcPct val="0"/>
              </a:spcBef>
              <a:spcAft>
                <a:spcPct val="0"/>
              </a:spcAft>
            </a:pPr>
            <a:endParaRPr lang="en-US" altLang="en-US" sz="1800" b="1">
              <a:solidFill>
                <a:schemeClr val="tx1"/>
              </a:solidFill>
              <a:latin typeface="Calibri Light" panose="020F0302020204030204" pitchFamily="34" charset="0"/>
              <a:cs typeface="Calibri Light" panose="020F0302020204030204" pitchFamily="34" charset="0"/>
            </a:endParaRPr>
          </a:p>
          <a:p>
            <a:pPr algn="l" eaLnBrk="0" fontAlgn="base" hangingPunct="0">
              <a:lnSpc>
                <a:spcPct val="150000"/>
              </a:lnSpc>
              <a:spcBef>
                <a:spcPct val="0"/>
              </a:spcBef>
              <a:spcAft>
                <a:spcPct val="0"/>
              </a:spcAft>
            </a:pPr>
            <a:r>
              <a:rPr lang="en-US" altLang="en-US" sz="1800" b="1">
                <a:solidFill>
                  <a:schemeClr val="tx1"/>
                </a:solidFill>
                <a:latin typeface="Calibri Light"/>
                <a:ea typeface="Calibri Light"/>
                <a:cs typeface="Calibri Light"/>
              </a:rPr>
              <a:t>Opportunity: </a:t>
            </a:r>
            <a:r>
              <a:rPr lang="en-US" altLang="en-US" sz="1800">
                <a:solidFill>
                  <a:schemeClr val="tx1"/>
                </a:solidFill>
                <a:latin typeface="Calibri Light"/>
                <a:ea typeface="Calibri Light"/>
                <a:cs typeface="Calibri Light"/>
              </a:rPr>
              <a:t>Building a SaaS that can be integrated with your AI provider of choice or used completely on-premise</a:t>
            </a:r>
            <a:endParaRPr lang="en-US" altLang="en-US" sz="1800">
              <a:solidFill>
                <a:schemeClr val="tx1"/>
              </a:solidFill>
              <a:latin typeface="Calibri Light" panose="020F0302020204030204" pitchFamily="34" charset="0"/>
              <a:ea typeface="Calibri Light"/>
              <a:cs typeface="Calibri Light" panose="020F0302020204030204" pitchFamily="34" charset="0"/>
            </a:endParaRPr>
          </a:p>
        </p:txBody>
      </p:sp>
    </p:spTree>
    <p:extLst>
      <p:ext uri="{BB962C8B-B14F-4D97-AF65-F5344CB8AC3E}">
        <p14:creationId xmlns:p14="http://schemas.microsoft.com/office/powerpoint/2010/main" val="3671577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5A951FD-B055-4EE8-B6D9-62EC0F39DC50}"/>
              </a:ext>
            </a:extLst>
          </p:cNvPr>
          <p:cNvSpPr>
            <a:spLocks noGrp="1"/>
          </p:cNvSpPr>
          <p:nvPr>
            <p:ph type="title"/>
          </p:nvPr>
        </p:nvSpPr>
        <p:spPr/>
        <p:txBody>
          <a:bodyPr/>
          <a:lstStyle/>
          <a:p>
            <a:r>
              <a:rPr lang="en-US"/>
              <a:t>Solutions</a:t>
            </a:r>
          </a:p>
        </p:txBody>
      </p:sp>
      <p:sp>
        <p:nvSpPr>
          <p:cNvPr id="7" name="Content Placeholder 6">
            <a:extLst>
              <a:ext uri="{FF2B5EF4-FFF2-40B4-BE49-F238E27FC236}">
                <a16:creationId xmlns:a16="http://schemas.microsoft.com/office/drawing/2014/main" id="{FC5F8EB2-8936-F0AC-DA2A-4A5609BEA7E8}"/>
              </a:ext>
            </a:extLst>
          </p:cNvPr>
          <p:cNvSpPr>
            <a:spLocks noGrp="1"/>
          </p:cNvSpPr>
          <p:nvPr>
            <p:ph sz="quarter" idx="11"/>
          </p:nvPr>
        </p:nvSpPr>
        <p:spPr>
          <a:xfrm>
            <a:off x="3536831" y="1020445"/>
            <a:ext cx="7741132" cy="5029200"/>
          </a:xfrm>
        </p:spPr>
        <p:txBody>
          <a:bodyPr>
            <a:normAutofit/>
          </a:bodyPr>
          <a:lstStyle/>
          <a:p>
            <a:r>
              <a:rPr lang="en-US" b="1">
                <a:latin typeface="Calibri Light" panose="020F0302020204030204" pitchFamily="34" charset="0"/>
                <a:cs typeface="Calibri Light" panose="020F0302020204030204" pitchFamily="34" charset="0"/>
              </a:rPr>
              <a:t>Product: </a:t>
            </a:r>
            <a:r>
              <a:rPr lang="en-US" err="1">
                <a:latin typeface="Calibri Light" panose="020F0302020204030204" pitchFamily="34" charset="0"/>
                <a:cs typeface="Calibri Light" panose="020F0302020204030204" pitchFamily="34" charset="0"/>
              </a:rPr>
              <a:t>Jurisgraph</a:t>
            </a:r>
            <a:r>
              <a:rPr lang="en-US">
                <a:latin typeface="Calibri Light" panose="020F0302020204030204" pitchFamily="34" charset="0"/>
                <a:cs typeface="Calibri Light" panose="020F0302020204030204" pitchFamily="34" charset="0"/>
              </a:rPr>
              <a:t> is SaaS that can be used with your preferred cloud AI provider or with a fully on-premise solution to fulfill stringent data privacy constraints</a:t>
            </a:r>
          </a:p>
          <a:p>
            <a:r>
              <a:rPr lang="en-US" b="1">
                <a:latin typeface="Calibri Light" panose="020F0302020204030204" pitchFamily="34" charset="0"/>
                <a:cs typeface="Calibri Light" panose="020F0302020204030204" pitchFamily="34" charset="0"/>
              </a:rPr>
              <a:t>Vision:</a:t>
            </a:r>
            <a:r>
              <a:rPr lang="en-US">
                <a:latin typeface="Calibri Light" panose="020F0302020204030204" pitchFamily="34" charset="0"/>
                <a:cs typeface="Calibri Light" panose="020F0302020204030204" pitchFamily="34" charset="0"/>
              </a:rPr>
              <a:t> To be the world's first platform delivering trustworthy AI chatbot assistance for sensitive and confidential projects</a:t>
            </a:r>
          </a:p>
          <a:p>
            <a:r>
              <a:rPr lang="en-US" b="1">
                <a:latin typeface="Calibri Light" panose="020F0302020204030204" pitchFamily="34" charset="0"/>
                <a:cs typeface="Calibri Light" panose="020F0302020204030204" pitchFamily="34" charset="0"/>
              </a:rPr>
              <a:t>Mission:</a:t>
            </a:r>
            <a:r>
              <a:rPr lang="en-US">
                <a:latin typeface="Calibri Light" panose="020F0302020204030204" pitchFamily="34" charset="0"/>
                <a:cs typeface="Calibri Light" panose="020F0302020204030204" pitchFamily="34" charset="0"/>
              </a:rPr>
              <a:t> Transforming legal research through real-time automation, empowering insights across industries from real estate, finance/ tax, legal, labor to government sectors </a:t>
            </a:r>
          </a:p>
        </p:txBody>
      </p:sp>
    </p:spTree>
    <p:extLst>
      <p:ext uri="{BB962C8B-B14F-4D97-AF65-F5344CB8AC3E}">
        <p14:creationId xmlns:p14="http://schemas.microsoft.com/office/powerpoint/2010/main" val="762554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a:extLst>
              <a:ext uri="{FF2B5EF4-FFF2-40B4-BE49-F238E27FC236}">
                <a16:creationId xmlns:a16="http://schemas.microsoft.com/office/drawing/2014/main" id="{21905908-61C5-E80D-F570-D84DB7527C19}"/>
              </a:ext>
            </a:extLst>
          </p:cNvPr>
          <p:cNvSpPr>
            <a:spLocks noGrp="1"/>
          </p:cNvSpPr>
          <p:nvPr>
            <p:ph type="title"/>
          </p:nvPr>
        </p:nvSpPr>
        <p:spPr/>
        <p:txBody>
          <a:bodyPr/>
          <a:lstStyle/>
          <a:p>
            <a:r>
              <a:rPr lang="en-US"/>
              <a:t>Product overview</a:t>
            </a:r>
          </a:p>
        </p:txBody>
      </p:sp>
      <p:sp>
        <p:nvSpPr>
          <p:cNvPr id="4" name="Content Placeholder 6">
            <a:extLst>
              <a:ext uri="{FF2B5EF4-FFF2-40B4-BE49-F238E27FC236}">
                <a16:creationId xmlns:a16="http://schemas.microsoft.com/office/drawing/2014/main" id="{F43373FA-5BEF-7002-8A3A-3C07ACEBDB58}"/>
              </a:ext>
            </a:extLst>
          </p:cNvPr>
          <p:cNvSpPr txBox="1">
            <a:spLocks/>
          </p:cNvSpPr>
          <p:nvPr/>
        </p:nvSpPr>
        <p:spPr>
          <a:xfrm>
            <a:off x="3536831" y="1020445"/>
            <a:ext cx="7741132" cy="5029200"/>
          </a:xfrm>
          <a:prstGeom prst="rect">
            <a:avLst/>
          </a:prstGeom>
        </p:spPr>
        <p:txBody>
          <a:bodyPr vert="horz" lIns="91440" tIns="45720" rIns="91440" bIns="45720" rtlCol="0">
            <a:normAutofit/>
          </a:bodyPr>
          <a:lstStyle>
            <a:lvl1pPr marL="0" indent="0" algn="l" defTabSz="914400" rtl="0" eaLnBrk="1" latinLnBrk="0" hangingPunct="1">
              <a:lnSpc>
                <a:spcPct val="125000"/>
              </a:lnSpc>
              <a:spcBef>
                <a:spcPts val="0"/>
              </a:spcBef>
              <a:buFont typeface="Arial" panose="020B0604020202020204" pitchFamily="34" charset="0"/>
              <a:buNone/>
              <a:defRPr sz="1800" kern="1200">
                <a:solidFill>
                  <a:schemeClr val="tx1">
                    <a:lumMod val="65000"/>
                    <a:lumOff val="35000"/>
                  </a:schemeClr>
                </a:solidFill>
                <a:latin typeface="+mn-lt"/>
                <a:ea typeface="+mn-ea"/>
                <a:cs typeface="+mn-cs"/>
              </a:defRPr>
            </a:lvl1pPr>
            <a:lvl2pPr marL="457200" indent="0" algn="l" defTabSz="914400" rtl="0" eaLnBrk="1" latinLnBrk="0" hangingPunct="1">
              <a:lnSpc>
                <a:spcPct val="125000"/>
              </a:lnSpc>
              <a:spcBef>
                <a:spcPts val="0"/>
              </a:spcBef>
              <a:buFont typeface="Arial" panose="020B0604020202020204" pitchFamily="34" charset="0"/>
              <a:buNone/>
              <a:defRPr sz="1600" kern="1200">
                <a:solidFill>
                  <a:schemeClr val="tx1">
                    <a:lumMod val="65000"/>
                    <a:lumOff val="35000"/>
                  </a:schemeClr>
                </a:solidFill>
                <a:latin typeface="+mn-lt"/>
                <a:ea typeface="+mn-ea"/>
                <a:cs typeface="+mn-cs"/>
              </a:defRPr>
            </a:lvl2pPr>
            <a:lvl3pPr marL="914400" indent="0" algn="l" defTabSz="914400" rtl="0" eaLnBrk="1" latinLnBrk="0" hangingPunct="1">
              <a:lnSpc>
                <a:spcPct val="125000"/>
              </a:lnSpc>
              <a:spcBef>
                <a:spcPts val="0"/>
              </a:spcBef>
              <a:buFont typeface="Arial" panose="020B0604020202020204" pitchFamily="34" charset="0"/>
              <a:buNone/>
              <a:defRPr sz="1400" kern="1200">
                <a:solidFill>
                  <a:schemeClr val="tx1">
                    <a:lumMod val="65000"/>
                    <a:lumOff val="35000"/>
                  </a:schemeClr>
                </a:solidFill>
                <a:latin typeface="+mn-lt"/>
                <a:ea typeface="+mn-ea"/>
                <a:cs typeface="+mn-cs"/>
              </a:defRPr>
            </a:lvl3pPr>
            <a:lvl4pPr marL="1371600" indent="0" algn="l" defTabSz="914400" rtl="0" eaLnBrk="1" latinLnBrk="0" hangingPunct="1">
              <a:lnSpc>
                <a:spcPct val="125000"/>
              </a:lnSpc>
              <a:spcBef>
                <a:spcPts val="0"/>
              </a:spcBef>
              <a:buFont typeface="Arial" panose="020B0604020202020204" pitchFamily="34" charset="0"/>
              <a:buNone/>
              <a:defRPr sz="1200" kern="1200">
                <a:solidFill>
                  <a:schemeClr val="tx1">
                    <a:lumMod val="65000"/>
                    <a:lumOff val="35000"/>
                  </a:schemeClr>
                </a:solidFill>
                <a:latin typeface="+mn-lt"/>
                <a:ea typeface="+mn-ea"/>
                <a:cs typeface="+mn-cs"/>
              </a:defRPr>
            </a:lvl4pPr>
            <a:lvl5pPr marL="1828800" indent="0" algn="l" defTabSz="914400" rtl="0" eaLnBrk="1" latinLnBrk="0" hangingPunct="1">
              <a:lnSpc>
                <a:spcPct val="125000"/>
              </a:lnSpc>
              <a:spcBef>
                <a:spcPts val="0"/>
              </a:spcBef>
              <a:buFont typeface="Arial" panose="020B0604020202020204" pitchFamily="34" charset="0"/>
              <a:buNone/>
              <a:defRPr sz="12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a:latin typeface="Calibri Light" panose="020F0302020204030204" pitchFamily="34" charset="0"/>
                <a:cs typeface="Calibri Light" panose="020F0302020204030204" pitchFamily="34" charset="0"/>
              </a:rPr>
              <a:t>Product Features: </a:t>
            </a:r>
            <a:r>
              <a:rPr lang="en-US">
                <a:latin typeface="Calibri Light" panose="020F0302020204030204" pitchFamily="34" charset="0"/>
                <a:cs typeface="Calibri Light" panose="020F0302020204030204" pitchFamily="34" charset="0"/>
              </a:rPr>
              <a:t>Provide accurate answers grounded on official sources (legislation/ official guidance). If the question is outside of this scope the model simply declares it can’t answer rather than hallucinating. </a:t>
            </a:r>
          </a:p>
          <a:p>
            <a:endParaRPr lang="en-US" b="1">
              <a:latin typeface="Calibri Light" panose="020F0302020204030204" pitchFamily="34" charset="0"/>
              <a:cs typeface="Calibri Light" panose="020F0302020204030204" pitchFamily="34" charset="0"/>
            </a:endParaRPr>
          </a:p>
          <a:p>
            <a:r>
              <a:rPr lang="en-US" b="1">
                <a:latin typeface="Calibri Light" panose="020F0302020204030204" pitchFamily="34" charset="0"/>
                <a:cs typeface="Calibri Light" panose="020F0302020204030204" pitchFamily="34" charset="0"/>
              </a:rPr>
              <a:t>Development Stage</a:t>
            </a:r>
            <a:r>
              <a:rPr lang="en-US">
                <a:latin typeface="Calibri Light" panose="020F0302020204030204" pitchFamily="34" charset="0"/>
                <a:cs typeface="Calibri Light" panose="020F0302020204030204" pitchFamily="34" charset="0"/>
              </a:rPr>
              <a:t>: MVP, beta testing: an initial version of the product is available at </a:t>
            </a:r>
            <a:r>
              <a:rPr lang="en-US">
                <a:latin typeface="Calibri Light" panose="020F0302020204030204" pitchFamily="34" charset="0"/>
                <a:cs typeface="Calibri Light" panose="020F0302020204030204" pitchFamily="34" charset="0"/>
                <a:hlinkClick r:id="rId3"/>
              </a:rPr>
              <a:t>https://jurisgraph.ai</a:t>
            </a:r>
            <a:r>
              <a:rPr lang="en-US">
                <a:latin typeface="Calibri Light" panose="020F0302020204030204" pitchFamily="34" charset="0"/>
                <a:cs typeface="Calibri Light" panose="020F0302020204030204" pitchFamily="34" charset="0"/>
              </a:rPr>
              <a:t>  , and it includes part of the UAE legislation on Corporate Tax Law </a:t>
            </a:r>
            <a:endParaRPr lang="en-US" b="1">
              <a:latin typeface="Calibri Light" panose="020F0302020204030204" pitchFamily="34" charset="0"/>
              <a:cs typeface="Calibri Light" panose="020F0302020204030204" pitchFamily="34" charset="0"/>
            </a:endParaRPr>
          </a:p>
          <a:p>
            <a:endParaRPr lang="en-US" b="1">
              <a:latin typeface="Calibri Light" panose="020F0302020204030204" pitchFamily="34" charset="0"/>
              <a:cs typeface="Calibri Light" panose="020F0302020204030204" pitchFamily="34" charset="0"/>
            </a:endParaRPr>
          </a:p>
          <a:p>
            <a:endParaRPr lang="en-US" b="1">
              <a:latin typeface="Calibri Light" panose="020F0302020204030204" pitchFamily="34" charset="0"/>
              <a:cs typeface="Calibri Light" panose="020F0302020204030204" pitchFamily="34" charset="0"/>
            </a:endParaRPr>
          </a:p>
          <a:p>
            <a:endParaRPr lang="en-US" b="1">
              <a:latin typeface="Calibri Light" panose="020F0302020204030204" pitchFamily="34" charset="0"/>
              <a:cs typeface="Calibri Light" panose="020F0302020204030204" pitchFamily="34" charset="0"/>
            </a:endParaRPr>
          </a:p>
          <a:p>
            <a:endParaRPr lang="en-US" b="1">
              <a:latin typeface="Calibri Light" panose="020F0302020204030204" pitchFamily="34" charset="0"/>
              <a:cs typeface="Calibri Light" panose="020F0302020204030204" pitchFamily="34" charset="0"/>
            </a:endParaRPr>
          </a:p>
          <a:p>
            <a:r>
              <a:rPr lang="en-US" b="1">
                <a:latin typeface="Calibri Light" panose="020F0302020204030204" pitchFamily="34" charset="0"/>
                <a:cs typeface="Calibri Light" panose="020F0302020204030204" pitchFamily="34" charset="0"/>
              </a:rPr>
              <a:t>Tech Stack: </a:t>
            </a:r>
            <a:r>
              <a:rPr lang="en-US">
                <a:latin typeface="Calibri Light" panose="020F0302020204030204" pitchFamily="34" charset="0"/>
                <a:cs typeface="Calibri Light" panose="020F0302020204030204" pitchFamily="34" charset="0"/>
              </a:rPr>
              <a:t>Java (Spring AI with </a:t>
            </a:r>
            <a:r>
              <a:rPr lang="en-US" err="1">
                <a:latin typeface="Calibri Light" panose="020F0302020204030204" pitchFamily="34" charset="0"/>
                <a:cs typeface="Calibri Light" panose="020F0302020204030204" pitchFamily="34" charset="0"/>
              </a:rPr>
              <a:t>Thymeleaf</a:t>
            </a:r>
            <a:r>
              <a:rPr lang="en-US">
                <a:latin typeface="Calibri Light" panose="020F0302020204030204" pitchFamily="34" charset="0"/>
                <a:cs typeface="Calibri Light" panose="020F0302020204030204" pitchFamily="34" charset="0"/>
              </a:rPr>
              <a:t> and HTMX), Neo4J (graph database), agnostic with regards to the LLM cloud providers: customers can use their existing subscription to OpenAI, Claude, DeepSeek etc.</a:t>
            </a:r>
          </a:p>
        </p:txBody>
      </p:sp>
      <p:pic>
        <p:nvPicPr>
          <p:cNvPr id="3" name="Picture 2">
            <a:extLst>
              <a:ext uri="{FF2B5EF4-FFF2-40B4-BE49-F238E27FC236}">
                <a16:creationId xmlns:a16="http://schemas.microsoft.com/office/drawing/2014/main" id="{20F74276-20C8-FF50-DEDA-1289D4B5717A}"/>
              </a:ext>
            </a:extLst>
          </p:cNvPr>
          <p:cNvPicPr>
            <a:picLocks noChangeAspect="1"/>
          </p:cNvPicPr>
          <p:nvPr/>
        </p:nvPicPr>
        <p:blipFill>
          <a:blip r:embed="rId4"/>
          <a:stretch>
            <a:fillRect/>
          </a:stretch>
        </p:blipFill>
        <p:spPr>
          <a:xfrm>
            <a:off x="6294505" y="3154000"/>
            <a:ext cx="1601881" cy="1601881"/>
          </a:xfrm>
          <a:prstGeom prst="rect">
            <a:avLst/>
          </a:prstGeom>
        </p:spPr>
      </p:pic>
    </p:spTree>
    <p:extLst>
      <p:ext uri="{BB962C8B-B14F-4D97-AF65-F5344CB8AC3E}">
        <p14:creationId xmlns:p14="http://schemas.microsoft.com/office/powerpoint/2010/main" val="1427108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B0A9F6B-B714-24A4-1731-04239F0C6E2C}"/>
              </a:ext>
            </a:extLst>
          </p:cNvPr>
          <p:cNvSpPr>
            <a:spLocks noGrp="1"/>
          </p:cNvSpPr>
          <p:nvPr>
            <p:ph type="title"/>
          </p:nvPr>
        </p:nvSpPr>
        <p:spPr>
          <a:xfrm>
            <a:off x="515260" y="900741"/>
            <a:ext cx="4802372" cy="2788919"/>
          </a:xfrm>
        </p:spPr>
        <p:txBody>
          <a:bodyPr/>
          <a:lstStyle/>
          <a:p>
            <a:r>
              <a:rPr lang="en-US"/>
              <a:t>Market gap</a:t>
            </a:r>
          </a:p>
        </p:txBody>
      </p:sp>
      <p:sp>
        <p:nvSpPr>
          <p:cNvPr id="3" name="Slide Number Placeholder 2">
            <a:extLst>
              <a:ext uri="{FF2B5EF4-FFF2-40B4-BE49-F238E27FC236}">
                <a16:creationId xmlns:a16="http://schemas.microsoft.com/office/drawing/2014/main" id="{49D350C2-47A5-211F-A685-9ACD211179E2}"/>
              </a:ext>
            </a:extLst>
          </p:cNvPr>
          <p:cNvSpPr>
            <a:spLocks noGrp="1"/>
          </p:cNvSpPr>
          <p:nvPr>
            <p:ph type="sldNum" sz="quarter" idx="4"/>
          </p:nvPr>
        </p:nvSpPr>
        <p:spPr/>
        <p:txBody>
          <a:bodyPr/>
          <a:lstStyle/>
          <a:p>
            <a:fld id="{B5CEABB6-07DC-46E8-9B57-56EC44A396E5}" type="slidenum">
              <a:rPr lang="en-US" smtClean="0"/>
              <a:pPr/>
              <a:t>7</a:t>
            </a:fld>
            <a:endParaRPr lang="en-US"/>
          </a:p>
        </p:txBody>
      </p:sp>
      <p:sp>
        <p:nvSpPr>
          <p:cNvPr id="4" name="Content Placeholder 3">
            <a:extLst>
              <a:ext uri="{FF2B5EF4-FFF2-40B4-BE49-F238E27FC236}">
                <a16:creationId xmlns:a16="http://schemas.microsoft.com/office/drawing/2014/main" id="{83DFC0A8-D3B0-0A37-3F1F-757425B3D4F6}"/>
              </a:ext>
            </a:extLst>
          </p:cNvPr>
          <p:cNvSpPr>
            <a:spLocks noGrp="1"/>
          </p:cNvSpPr>
          <p:nvPr>
            <p:ph sz="quarter" idx="11"/>
          </p:nvPr>
        </p:nvSpPr>
        <p:spPr>
          <a:xfrm>
            <a:off x="515261" y="3825239"/>
            <a:ext cx="3243943" cy="2072641"/>
          </a:xfrm>
        </p:spPr>
        <p:txBody>
          <a:bodyPr>
            <a:normAutofit/>
          </a:bodyPr>
          <a:lstStyle/>
          <a:p>
            <a:r>
              <a:rPr lang="en-US" sz="1400" i="1"/>
              <a:t>Where can I find a reliable and secure AI-powered chatbot that enables professionals to conduct real-time legal analysis and cross-sector research—especially for P&amp;C or multilingual cases?</a:t>
            </a:r>
          </a:p>
        </p:txBody>
      </p:sp>
      <p:graphicFrame>
        <p:nvGraphicFramePr>
          <p:cNvPr id="12" name="Table 11">
            <a:extLst>
              <a:ext uri="{FF2B5EF4-FFF2-40B4-BE49-F238E27FC236}">
                <a16:creationId xmlns:a16="http://schemas.microsoft.com/office/drawing/2014/main" id="{40A4A793-E1C1-6706-3ECD-A3320D6406B1}"/>
              </a:ext>
            </a:extLst>
          </p:cNvPr>
          <p:cNvGraphicFramePr>
            <a:graphicFrameLocks noGrp="1"/>
          </p:cNvGraphicFramePr>
          <p:nvPr>
            <p:extLst>
              <p:ext uri="{D42A27DB-BD31-4B8C-83A1-F6EECF244321}">
                <p14:modId xmlns:p14="http://schemas.microsoft.com/office/powerpoint/2010/main" val="2178544556"/>
              </p:ext>
            </p:extLst>
          </p:nvPr>
        </p:nvGraphicFramePr>
        <p:xfrm>
          <a:off x="3646097" y="466622"/>
          <a:ext cx="8030640" cy="5852160"/>
        </p:xfrm>
        <a:graphic>
          <a:graphicData uri="http://schemas.openxmlformats.org/drawingml/2006/table">
            <a:tbl>
              <a:tblPr firstRow="1" bandRow="1">
                <a:tableStyleId>{7DF18680-E054-41AD-8BC1-D1AEF772440D}</a:tableStyleId>
              </a:tblPr>
              <a:tblGrid>
                <a:gridCol w="2007660">
                  <a:extLst>
                    <a:ext uri="{9D8B030D-6E8A-4147-A177-3AD203B41FA5}">
                      <a16:colId xmlns:a16="http://schemas.microsoft.com/office/drawing/2014/main" val="3362732863"/>
                    </a:ext>
                  </a:extLst>
                </a:gridCol>
                <a:gridCol w="2007660">
                  <a:extLst>
                    <a:ext uri="{9D8B030D-6E8A-4147-A177-3AD203B41FA5}">
                      <a16:colId xmlns:a16="http://schemas.microsoft.com/office/drawing/2014/main" val="778267772"/>
                    </a:ext>
                  </a:extLst>
                </a:gridCol>
                <a:gridCol w="2007660">
                  <a:extLst>
                    <a:ext uri="{9D8B030D-6E8A-4147-A177-3AD203B41FA5}">
                      <a16:colId xmlns:a16="http://schemas.microsoft.com/office/drawing/2014/main" val="891175534"/>
                    </a:ext>
                  </a:extLst>
                </a:gridCol>
                <a:gridCol w="2007660">
                  <a:extLst>
                    <a:ext uri="{9D8B030D-6E8A-4147-A177-3AD203B41FA5}">
                      <a16:colId xmlns:a16="http://schemas.microsoft.com/office/drawing/2014/main" val="47972467"/>
                    </a:ext>
                  </a:extLst>
                </a:gridCol>
              </a:tblGrid>
              <a:tr h="370840">
                <a:tc>
                  <a:txBody>
                    <a:bodyPr/>
                    <a:lstStyle/>
                    <a:p>
                      <a:pPr algn="ctr"/>
                      <a:r>
                        <a:rPr lang="en-US">
                          <a:solidFill>
                            <a:schemeClr val="tx1"/>
                          </a:solidFill>
                          <a:latin typeface="Calibri Light" panose="020F0302020204030204" pitchFamily="34" charset="0"/>
                          <a:cs typeface="Calibri Light" panose="020F0302020204030204" pitchFamily="34" charset="0"/>
                        </a:rPr>
                        <a:t>Underserved segments</a:t>
                      </a:r>
                    </a:p>
                  </a:txBody>
                  <a:tcPr/>
                </a:tc>
                <a:tc>
                  <a:txBody>
                    <a:bodyPr/>
                    <a:lstStyle/>
                    <a:p>
                      <a:pPr algn="ctr"/>
                      <a:r>
                        <a:rPr lang="en-US">
                          <a:solidFill>
                            <a:schemeClr val="tx1"/>
                          </a:solidFill>
                          <a:latin typeface="Calibri Light" panose="020F0302020204030204" pitchFamily="34" charset="0"/>
                          <a:cs typeface="Calibri Light" panose="020F0302020204030204" pitchFamily="34" charset="0"/>
                        </a:rPr>
                        <a:t>Lack of affordable &amp; reliable platform </a:t>
                      </a:r>
                    </a:p>
                  </a:txBody>
                  <a:tcPr/>
                </a:tc>
                <a:tc>
                  <a:txBody>
                    <a:bodyPr/>
                    <a:lstStyle/>
                    <a:p>
                      <a:pPr algn="ctr"/>
                      <a:r>
                        <a:rPr lang="en-US">
                          <a:solidFill>
                            <a:schemeClr val="tx1"/>
                          </a:solidFill>
                          <a:latin typeface="Calibri Light" panose="020F0302020204030204" pitchFamily="34" charset="0"/>
                          <a:cs typeface="Calibri Light" panose="020F0302020204030204" pitchFamily="34" charset="0"/>
                        </a:rPr>
                        <a:t>Trust, accuracy &amp; confidentiality</a:t>
                      </a:r>
                    </a:p>
                  </a:txBody>
                  <a:tcPr/>
                </a:tc>
                <a:tc>
                  <a:txBody>
                    <a:bodyPr/>
                    <a:lstStyle/>
                    <a:p>
                      <a:pPr algn="ctr"/>
                      <a:r>
                        <a:rPr lang="en-US">
                          <a:solidFill>
                            <a:schemeClr val="tx1"/>
                          </a:solidFill>
                          <a:latin typeface="Calibri Light" panose="020F0302020204030204" pitchFamily="34" charset="0"/>
                          <a:cs typeface="Calibri Light" panose="020F0302020204030204" pitchFamily="34" charset="0"/>
                        </a:rPr>
                        <a:t>Regulatory &amp; multilingual opportunities</a:t>
                      </a:r>
                    </a:p>
                  </a:txBody>
                  <a:tcPr/>
                </a:tc>
                <a:extLst>
                  <a:ext uri="{0D108BD9-81ED-4DB2-BD59-A6C34878D82A}">
                    <a16:rowId xmlns:a16="http://schemas.microsoft.com/office/drawing/2014/main" val="4282363860"/>
                  </a:ext>
                </a:extLst>
              </a:tr>
              <a:tr h="370840">
                <a:tc>
                  <a:txBody>
                    <a:bodyPr/>
                    <a:lstStyle/>
                    <a:p>
                      <a:r>
                        <a:rPr lang="en-US">
                          <a:solidFill>
                            <a:schemeClr val="tx1"/>
                          </a:solidFill>
                          <a:latin typeface="Calibri Light" panose="020F0302020204030204" pitchFamily="34" charset="0"/>
                          <a:cs typeface="Calibri Light" panose="020F0302020204030204" pitchFamily="34" charset="0"/>
                        </a:rPr>
                        <a:t>Small law firms: can’t afford to pay expensive tools (e.g. LexisNexis) </a:t>
                      </a:r>
                    </a:p>
                  </a:txBody>
                  <a:tcPr/>
                </a:tc>
                <a:tc>
                  <a:txBody>
                    <a:bodyPr/>
                    <a:lstStyle/>
                    <a:p>
                      <a:r>
                        <a:rPr lang="en-US">
                          <a:solidFill>
                            <a:schemeClr val="tx1"/>
                          </a:solidFill>
                          <a:latin typeface="Calibri Light" panose="020F0302020204030204" pitchFamily="34" charset="0"/>
                          <a:cs typeface="Calibri Light" panose="020F0302020204030204" pitchFamily="34" charset="0"/>
                        </a:rPr>
                        <a:t>High costs, free resources (e.g., government websites) are often hard to navigate.</a:t>
                      </a:r>
                    </a:p>
                  </a:txBody>
                  <a:tcPr/>
                </a:tc>
                <a:tc>
                  <a:txBody>
                    <a:bodyPr/>
                    <a:lstStyle/>
                    <a:p>
                      <a:r>
                        <a:rPr lang="en-US" b="0">
                          <a:solidFill>
                            <a:schemeClr val="tx1"/>
                          </a:solidFill>
                          <a:latin typeface="Calibri Light" panose="020F0302020204030204" pitchFamily="34" charset="0"/>
                          <a:cs typeface="Calibri Light" panose="020F0302020204030204" pitchFamily="34" charset="0"/>
                        </a:rPr>
                        <a:t>Incorrect legal advice from AI, leading to liability risks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a:solidFill>
                            <a:schemeClr val="tx1"/>
                          </a:solidFill>
                          <a:latin typeface="Calibri Light" panose="020F0302020204030204" pitchFamily="34" charset="0"/>
                          <a:cs typeface="Calibri Light" panose="020F0302020204030204" pitchFamily="34" charset="0"/>
                        </a:rPr>
                        <a:t>Cross-border law research is complex and underserved</a:t>
                      </a:r>
                    </a:p>
                  </a:txBody>
                  <a:tcPr/>
                </a:tc>
                <a:extLst>
                  <a:ext uri="{0D108BD9-81ED-4DB2-BD59-A6C34878D82A}">
                    <a16:rowId xmlns:a16="http://schemas.microsoft.com/office/drawing/2014/main" val="4239557958"/>
                  </a:ext>
                </a:extLst>
              </a:tr>
              <a:tr h="370840">
                <a:tc>
                  <a:txBody>
                    <a:bodyPr/>
                    <a:lstStyle/>
                    <a:p>
                      <a:r>
                        <a:rPr lang="en-US">
                          <a:solidFill>
                            <a:schemeClr val="tx1"/>
                          </a:solidFill>
                          <a:latin typeface="Calibri Light" panose="020F0302020204030204" pitchFamily="34" charset="0"/>
                          <a:cs typeface="Calibri Light" panose="020F0302020204030204" pitchFamily="34" charset="0"/>
                        </a:rPr>
                        <a:t>Non-lawyers: Finance/Tax, HR, real estate (e.g. tenant rights, immigration, employment disputes, tax obligations)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solidFill>
                            <a:schemeClr val="tx1"/>
                          </a:solidFill>
                          <a:latin typeface="Calibri Light" panose="020F0302020204030204" pitchFamily="34" charset="0"/>
                          <a:cs typeface="Calibri Light" panose="020F0302020204030204" pitchFamily="34" charset="0"/>
                        </a:rPr>
                        <a:t>Outdated user interfaces, slow performance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a:solidFill>
                            <a:schemeClr val="tx1"/>
                          </a:solidFill>
                          <a:latin typeface="Calibri Light" panose="020F0302020204030204" pitchFamily="34" charset="0"/>
                          <a:cs typeface="Calibri Light" panose="020F0302020204030204" pitchFamily="34" charset="0"/>
                        </a:rPr>
                        <a:t>Can’t handle sensitive case analysis or cross-jurisdictional compliance.</a:t>
                      </a:r>
                    </a:p>
                  </a:txBody>
                  <a:tcPr/>
                </a:tc>
                <a:tc>
                  <a:txBody>
                    <a:bodyPr/>
                    <a:lstStyle/>
                    <a:p>
                      <a:r>
                        <a:rPr lang="en-US" b="0">
                          <a:solidFill>
                            <a:schemeClr val="tx1"/>
                          </a:solidFill>
                          <a:latin typeface="Calibri Light" panose="020F0302020204030204" pitchFamily="34" charset="0"/>
                          <a:cs typeface="Calibri Light" panose="020F0302020204030204" pitchFamily="34" charset="0"/>
                        </a:rPr>
                        <a:t>Many non-English speakers struggle to find legal help</a:t>
                      </a:r>
                    </a:p>
                  </a:txBody>
                  <a:tcPr/>
                </a:tc>
                <a:extLst>
                  <a:ext uri="{0D108BD9-81ED-4DB2-BD59-A6C34878D82A}">
                    <a16:rowId xmlns:a16="http://schemas.microsoft.com/office/drawing/2014/main" val="3542310272"/>
                  </a:ext>
                </a:extLst>
              </a:tr>
              <a:tr h="370840">
                <a:tc>
                  <a:txBody>
                    <a:bodyPr/>
                    <a:lstStyle/>
                    <a:p>
                      <a:r>
                        <a:rPr lang="en-US">
                          <a:solidFill>
                            <a:schemeClr val="tx1"/>
                          </a:solidFill>
                          <a:latin typeface="Calibri Light" panose="020F0302020204030204" pitchFamily="34" charset="0"/>
                          <a:cs typeface="Calibri Light" panose="020F0302020204030204" pitchFamily="34" charset="0"/>
                        </a:rPr>
                        <a:t>Emerging markets: digitalization in legal field – underdeveloped.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solidFill>
                            <a:schemeClr val="tx1"/>
                          </a:solidFill>
                          <a:latin typeface="Calibri Light" panose="020F0302020204030204" pitchFamily="34" charset="0"/>
                          <a:cs typeface="Calibri Light" panose="020F0302020204030204" pitchFamily="34" charset="0"/>
                        </a:rPr>
                        <a:t>Lack of real-time updates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a:solidFill>
                            <a:schemeClr val="tx1"/>
                          </a:solidFill>
                          <a:latin typeface="Calibri Light" panose="020F0302020204030204" pitchFamily="34" charset="0"/>
                          <a:cs typeface="Calibri Light" panose="020F0302020204030204" pitchFamily="34" charset="0"/>
                        </a:rPr>
                        <a:t>Not enterprise-level confidential research.</a:t>
                      </a:r>
                    </a:p>
                    <a:p>
                      <a:endParaRPr lang="en-US">
                        <a:solidFill>
                          <a:schemeClr val="tx1"/>
                        </a:solidFill>
                        <a:latin typeface="Calibri Light" panose="020F0302020204030204" pitchFamily="34" charset="0"/>
                        <a:cs typeface="Calibri Light" panose="020F0302020204030204" pitchFamily="34" charset="0"/>
                      </a:endParaRPr>
                    </a:p>
                  </a:txBody>
                  <a:tcPr/>
                </a:tc>
                <a:tc>
                  <a:txBody>
                    <a:bodyPr/>
                    <a:lstStyle/>
                    <a:p>
                      <a:endParaRPr lang="en-US">
                        <a:solidFill>
                          <a:schemeClr val="tx1"/>
                        </a:solidFill>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848889169"/>
                  </a:ext>
                </a:extLst>
              </a:tr>
            </a:tbl>
          </a:graphicData>
        </a:graphic>
      </p:graphicFrame>
    </p:spTree>
    <p:extLst>
      <p:ext uri="{BB962C8B-B14F-4D97-AF65-F5344CB8AC3E}">
        <p14:creationId xmlns:p14="http://schemas.microsoft.com/office/powerpoint/2010/main" val="1386263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3AF49E-6887-7DEE-C070-FFFF2A63D7D3}"/>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236735D8-2378-A314-4B3C-663C99C9CD2C}"/>
              </a:ext>
            </a:extLst>
          </p:cNvPr>
          <p:cNvSpPr>
            <a:spLocks noGrp="1"/>
          </p:cNvSpPr>
          <p:nvPr>
            <p:ph type="title"/>
          </p:nvPr>
        </p:nvSpPr>
        <p:spPr>
          <a:xfrm>
            <a:off x="515260" y="900741"/>
            <a:ext cx="4802372" cy="2788919"/>
          </a:xfrm>
        </p:spPr>
        <p:txBody>
          <a:bodyPr/>
          <a:lstStyle/>
          <a:p>
            <a:r>
              <a:rPr lang="en-US"/>
              <a:t>Market size &amp; opportunity</a:t>
            </a:r>
          </a:p>
        </p:txBody>
      </p:sp>
      <p:sp>
        <p:nvSpPr>
          <p:cNvPr id="3" name="Slide Number Placeholder 2">
            <a:extLst>
              <a:ext uri="{FF2B5EF4-FFF2-40B4-BE49-F238E27FC236}">
                <a16:creationId xmlns:a16="http://schemas.microsoft.com/office/drawing/2014/main" id="{790E76D8-2B46-0D47-6C64-666A77A52649}"/>
              </a:ext>
            </a:extLst>
          </p:cNvPr>
          <p:cNvSpPr>
            <a:spLocks noGrp="1"/>
          </p:cNvSpPr>
          <p:nvPr>
            <p:ph type="sldNum" sz="quarter" idx="4"/>
          </p:nvPr>
        </p:nvSpPr>
        <p:spPr/>
        <p:txBody>
          <a:bodyPr/>
          <a:lstStyle/>
          <a:p>
            <a:fld id="{B5CEABB6-07DC-46E8-9B57-56EC44A396E5}" type="slidenum">
              <a:rPr lang="en-US" smtClean="0"/>
              <a:pPr/>
              <a:t>8</a:t>
            </a:fld>
            <a:endParaRPr lang="en-US"/>
          </a:p>
        </p:txBody>
      </p:sp>
      <p:sp>
        <p:nvSpPr>
          <p:cNvPr id="4" name="Content Placeholder 3">
            <a:extLst>
              <a:ext uri="{FF2B5EF4-FFF2-40B4-BE49-F238E27FC236}">
                <a16:creationId xmlns:a16="http://schemas.microsoft.com/office/drawing/2014/main" id="{A2074CC9-B2EB-1168-59CC-1EC68C77C06C}"/>
              </a:ext>
            </a:extLst>
          </p:cNvPr>
          <p:cNvSpPr>
            <a:spLocks noGrp="1"/>
          </p:cNvSpPr>
          <p:nvPr>
            <p:ph sz="quarter" idx="11"/>
          </p:nvPr>
        </p:nvSpPr>
        <p:spPr>
          <a:xfrm>
            <a:off x="515261" y="3825239"/>
            <a:ext cx="3243943" cy="2072641"/>
          </a:xfrm>
        </p:spPr>
        <p:txBody>
          <a:bodyPr>
            <a:normAutofit/>
          </a:bodyPr>
          <a:lstStyle/>
          <a:p>
            <a:r>
              <a:rPr lang="en-US" sz="1400" i="1" dirty="0"/>
              <a:t>Source: See Sources slide</a:t>
            </a:r>
          </a:p>
        </p:txBody>
      </p:sp>
      <p:sp>
        <p:nvSpPr>
          <p:cNvPr id="2" name="Rectangle 2">
            <a:extLst>
              <a:ext uri="{FF2B5EF4-FFF2-40B4-BE49-F238E27FC236}">
                <a16:creationId xmlns:a16="http://schemas.microsoft.com/office/drawing/2014/main" id="{91A3ABD3-D5B9-9C85-3133-C833E8D84222}"/>
              </a:ext>
            </a:extLst>
          </p:cNvPr>
          <p:cNvSpPr txBox="1">
            <a:spLocks noChangeArrowheads="1"/>
          </p:cNvSpPr>
          <p:nvPr/>
        </p:nvSpPr>
        <p:spPr bwMode="auto">
          <a:xfrm>
            <a:off x="4281714" y="4920403"/>
            <a:ext cx="7220174" cy="1295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0" indent="0" algn="ctr" defTabSz="914400" rtl="0" eaLnBrk="1" latinLnBrk="0" hangingPunct="1">
              <a:lnSpc>
                <a:spcPct val="90000"/>
              </a:lnSpc>
              <a:spcBef>
                <a:spcPts val="1000"/>
              </a:spcBef>
              <a:buFont typeface="Arial" panose="020B0604020202020204" pitchFamily="34" charset="0"/>
              <a:buNone/>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eaLnBrk="0" fontAlgn="base" hangingPunct="0">
              <a:lnSpc>
                <a:spcPct val="150000"/>
              </a:lnSpc>
              <a:spcBef>
                <a:spcPct val="0"/>
              </a:spcBef>
              <a:spcAft>
                <a:spcPct val="0"/>
              </a:spcAft>
            </a:pPr>
            <a:r>
              <a:rPr lang="en-US" altLang="en-US" sz="1800" b="1" i="1">
                <a:solidFill>
                  <a:schemeClr val="tx1"/>
                </a:solidFill>
                <a:latin typeface="Calibri Light" panose="020F0302020204030204" pitchFamily="34" charset="0"/>
                <a:cs typeface="Calibri Light" panose="020F0302020204030204" pitchFamily="34" charset="0"/>
              </a:rPr>
              <a:t>Legal Chatbots: The global legal chatbot market was valued at approximately USD 132.6 million in 2024 and is projected to reach USD 402 million by 2030, growing at a CAGR of 19.5% .</a:t>
            </a:r>
          </a:p>
        </p:txBody>
      </p:sp>
      <p:graphicFrame>
        <p:nvGraphicFramePr>
          <p:cNvPr id="5" name="Table 4">
            <a:extLst>
              <a:ext uri="{FF2B5EF4-FFF2-40B4-BE49-F238E27FC236}">
                <a16:creationId xmlns:a16="http://schemas.microsoft.com/office/drawing/2014/main" id="{3F64F23C-8943-BE4B-9D35-A420AF19A011}"/>
              </a:ext>
            </a:extLst>
          </p:cNvPr>
          <p:cNvGraphicFramePr>
            <a:graphicFrameLocks noGrp="1"/>
          </p:cNvGraphicFramePr>
          <p:nvPr>
            <p:extLst>
              <p:ext uri="{D42A27DB-BD31-4B8C-83A1-F6EECF244321}">
                <p14:modId xmlns:p14="http://schemas.microsoft.com/office/powerpoint/2010/main" val="1613942853"/>
              </p:ext>
            </p:extLst>
          </p:nvPr>
        </p:nvGraphicFramePr>
        <p:xfrm>
          <a:off x="4504906" y="982419"/>
          <a:ext cx="6772694" cy="3667878"/>
        </p:xfrm>
        <a:graphic>
          <a:graphicData uri="http://schemas.openxmlformats.org/drawingml/2006/table">
            <a:tbl>
              <a:tblPr firstRow="1" bandRow="1">
                <a:tableStyleId>{5FD0F851-EC5A-4D38-B0AD-8093EC10F338}</a:tableStyleId>
              </a:tblPr>
              <a:tblGrid>
                <a:gridCol w="3386347">
                  <a:extLst>
                    <a:ext uri="{9D8B030D-6E8A-4147-A177-3AD203B41FA5}">
                      <a16:colId xmlns:a16="http://schemas.microsoft.com/office/drawing/2014/main" val="350682989"/>
                    </a:ext>
                  </a:extLst>
                </a:gridCol>
                <a:gridCol w="3386347">
                  <a:extLst>
                    <a:ext uri="{9D8B030D-6E8A-4147-A177-3AD203B41FA5}">
                      <a16:colId xmlns:a16="http://schemas.microsoft.com/office/drawing/2014/main" val="3776538360"/>
                    </a:ext>
                  </a:extLst>
                </a:gridCol>
              </a:tblGrid>
              <a:tr h="611313">
                <a:tc>
                  <a:txBody>
                    <a:bodyPr/>
                    <a:lstStyle/>
                    <a:p>
                      <a:r>
                        <a:rPr lang="en-US">
                          <a:latin typeface="Calibri Light" panose="020F0302020204030204" pitchFamily="34" charset="0"/>
                          <a:cs typeface="Calibri Light" panose="020F0302020204030204" pitchFamily="34" charset="0"/>
                        </a:rPr>
                        <a:t>Market revenue (2024)</a:t>
                      </a:r>
                    </a:p>
                  </a:txBody>
                  <a:tcPr/>
                </a:tc>
                <a:tc>
                  <a:txBody>
                    <a:bodyPr/>
                    <a:lstStyle/>
                    <a:p>
                      <a:r>
                        <a:rPr lang="en-US">
                          <a:latin typeface="Calibri Light" panose="020F0302020204030204" pitchFamily="34" charset="0"/>
                          <a:cs typeface="Calibri Light" panose="020F0302020204030204" pitchFamily="34" charset="0"/>
                        </a:rPr>
                        <a:t>USD132.6 million</a:t>
                      </a:r>
                    </a:p>
                  </a:txBody>
                  <a:tcPr/>
                </a:tc>
                <a:extLst>
                  <a:ext uri="{0D108BD9-81ED-4DB2-BD59-A6C34878D82A}">
                    <a16:rowId xmlns:a16="http://schemas.microsoft.com/office/drawing/2014/main" val="3100789678"/>
                  </a:ext>
                </a:extLst>
              </a:tr>
              <a:tr h="611313">
                <a:tc>
                  <a:txBody>
                    <a:bodyPr/>
                    <a:lstStyle/>
                    <a:p>
                      <a:r>
                        <a:rPr lang="en-US">
                          <a:latin typeface="Calibri Light" panose="020F0302020204030204" pitchFamily="34" charset="0"/>
                          <a:cs typeface="Calibri Light" panose="020F0302020204030204" pitchFamily="34" charset="0"/>
                        </a:rPr>
                        <a:t>Estimated market revenue (2030)</a:t>
                      </a:r>
                    </a:p>
                  </a:txBody>
                  <a:tcPr/>
                </a:tc>
                <a:tc>
                  <a:txBody>
                    <a:bodyPr/>
                    <a:lstStyle/>
                    <a:p>
                      <a:r>
                        <a:rPr lang="en-US">
                          <a:latin typeface="Calibri Light" panose="020F0302020204030204" pitchFamily="34" charset="0"/>
                          <a:cs typeface="Calibri Light" panose="020F0302020204030204" pitchFamily="34" charset="0"/>
                        </a:rPr>
                        <a:t>USD 402 million </a:t>
                      </a:r>
                    </a:p>
                  </a:txBody>
                  <a:tcPr/>
                </a:tc>
                <a:extLst>
                  <a:ext uri="{0D108BD9-81ED-4DB2-BD59-A6C34878D82A}">
                    <a16:rowId xmlns:a16="http://schemas.microsoft.com/office/drawing/2014/main" val="2201280269"/>
                  </a:ext>
                </a:extLst>
              </a:tr>
              <a:tr h="611313">
                <a:tc>
                  <a:txBody>
                    <a:bodyPr/>
                    <a:lstStyle/>
                    <a:p>
                      <a:r>
                        <a:rPr lang="en-US">
                          <a:latin typeface="Calibri Light" panose="020F0302020204030204" pitchFamily="34" charset="0"/>
                          <a:cs typeface="Calibri Light" panose="020F0302020204030204" pitchFamily="34" charset="0"/>
                        </a:rPr>
                        <a:t>Growth rate</a:t>
                      </a:r>
                    </a:p>
                  </a:txBody>
                  <a:tcPr/>
                </a:tc>
                <a:tc>
                  <a:txBody>
                    <a:bodyPr/>
                    <a:lstStyle/>
                    <a:p>
                      <a:r>
                        <a:rPr lang="en-US">
                          <a:latin typeface="Calibri Light" panose="020F0302020204030204" pitchFamily="34" charset="0"/>
                          <a:cs typeface="Calibri Light" panose="020F0302020204030204" pitchFamily="34" charset="0"/>
                        </a:rPr>
                        <a:t>19.5% (CAGR from 2025 to 2030)</a:t>
                      </a:r>
                    </a:p>
                  </a:txBody>
                  <a:tcPr/>
                </a:tc>
                <a:extLst>
                  <a:ext uri="{0D108BD9-81ED-4DB2-BD59-A6C34878D82A}">
                    <a16:rowId xmlns:a16="http://schemas.microsoft.com/office/drawing/2014/main" val="1681828653"/>
                  </a:ext>
                </a:extLst>
              </a:tr>
              <a:tr h="611313">
                <a:tc>
                  <a:txBody>
                    <a:bodyPr/>
                    <a:lstStyle/>
                    <a:p>
                      <a:r>
                        <a:rPr lang="en-US">
                          <a:latin typeface="Calibri Light" panose="020F0302020204030204" pitchFamily="34" charset="0"/>
                          <a:cs typeface="Calibri Light" panose="020F0302020204030204" pitchFamily="34" charset="0"/>
                        </a:rPr>
                        <a:t>Historical data covered</a:t>
                      </a:r>
                    </a:p>
                  </a:txBody>
                  <a:tcPr/>
                </a:tc>
                <a:tc>
                  <a:txBody>
                    <a:bodyPr/>
                    <a:lstStyle/>
                    <a:p>
                      <a:r>
                        <a:rPr lang="en-US">
                          <a:latin typeface="Calibri Light" panose="020F0302020204030204" pitchFamily="34" charset="0"/>
                          <a:cs typeface="Calibri Light" panose="020F0302020204030204" pitchFamily="34" charset="0"/>
                        </a:rPr>
                        <a:t>2018 to 2023</a:t>
                      </a:r>
                    </a:p>
                  </a:txBody>
                  <a:tcPr/>
                </a:tc>
                <a:extLst>
                  <a:ext uri="{0D108BD9-81ED-4DB2-BD59-A6C34878D82A}">
                    <a16:rowId xmlns:a16="http://schemas.microsoft.com/office/drawing/2014/main" val="1985719275"/>
                  </a:ext>
                </a:extLst>
              </a:tr>
              <a:tr h="611313">
                <a:tc>
                  <a:txBody>
                    <a:bodyPr/>
                    <a:lstStyle/>
                    <a:p>
                      <a:r>
                        <a:rPr lang="en-US">
                          <a:latin typeface="Calibri Light" panose="020F0302020204030204" pitchFamily="34" charset="0"/>
                          <a:cs typeface="Calibri Light" panose="020F0302020204030204" pitchFamily="34" charset="0"/>
                        </a:rPr>
                        <a:t>Base year of estimation </a:t>
                      </a:r>
                    </a:p>
                  </a:txBody>
                  <a:tcPr/>
                </a:tc>
                <a:tc>
                  <a:txBody>
                    <a:bodyPr/>
                    <a:lstStyle/>
                    <a:p>
                      <a:r>
                        <a:rPr lang="en-US">
                          <a:latin typeface="Calibri Light" panose="020F0302020204030204" pitchFamily="34" charset="0"/>
                          <a:cs typeface="Calibri Light" panose="020F0302020204030204" pitchFamily="34" charset="0"/>
                        </a:rPr>
                        <a:t>2024</a:t>
                      </a:r>
                    </a:p>
                  </a:txBody>
                  <a:tcPr/>
                </a:tc>
                <a:extLst>
                  <a:ext uri="{0D108BD9-81ED-4DB2-BD59-A6C34878D82A}">
                    <a16:rowId xmlns:a16="http://schemas.microsoft.com/office/drawing/2014/main" val="2640755190"/>
                  </a:ext>
                </a:extLst>
              </a:tr>
              <a:tr h="611313">
                <a:tc>
                  <a:txBody>
                    <a:bodyPr/>
                    <a:lstStyle/>
                    <a:p>
                      <a:r>
                        <a:rPr lang="en-US">
                          <a:latin typeface="Calibri Light" panose="020F0302020204030204" pitchFamily="34" charset="0"/>
                          <a:cs typeface="Calibri Light" panose="020F0302020204030204" pitchFamily="34" charset="0"/>
                        </a:rPr>
                        <a:t>Forecast period covered</a:t>
                      </a:r>
                    </a:p>
                  </a:txBody>
                  <a:tcPr/>
                </a:tc>
                <a:tc>
                  <a:txBody>
                    <a:bodyPr/>
                    <a:lstStyle/>
                    <a:p>
                      <a:r>
                        <a:rPr lang="en-US">
                          <a:latin typeface="Calibri Light" panose="020F0302020204030204" pitchFamily="34" charset="0"/>
                          <a:cs typeface="Calibri Light" panose="020F0302020204030204" pitchFamily="34" charset="0"/>
                        </a:rPr>
                        <a:t>2025 to 2030</a:t>
                      </a:r>
                    </a:p>
                  </a:txBody>
                  <a:tcPr/>
                </a:tc>
                <a:extLst>
                  <a:ext uri="{0D108BD9-81ED-4DB2-BD59-A6C34878D82A}">
                    <a16:rowId xmlns:a16="http://schemas.microsoft.com/office/drawing/2014/main" val="2062032686"/>
                  </a:ext>
                </a:extLst>
              </a:tr>
            </a:tbl>
          </a:graphicData>
        </a:graphic>
      </p:graphicFrame>
    </p:spTree>
    <p:extLst>
      <p:ext uri="{BB962C8B-B14F-4D97-AF65-F5344CB8AC3E}">
        <p14:creationId xmlns:p14="http://schemas.microsoft.com/office/powerpoint/2010/main" val="4029354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368B11-CDE6-63B6-3E6C-222B1A99E707}"/>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D87A4FC5-F6FC-88DB-F923-74608AEF0443}"/>
              </a:ext>
            </a:extLst>
          </p:cNvPr>
          <p:cNvSpPr>
            <a:spLocks noGrp="1"/>
          </p:cNvSpPr>
          <p:nvPr>
            <p:ph type="title"/>
          </p:nvPr>
        </p:nvSpPr>
        <p:spPr>
          <a:xfrm>
            <a:off x="515260" y="900741"/>
            <a:ext cx="4802372" cy="2788919"/>
          </a:xfrm>
        </p:spPr>
        <p:txBody>
          <a:bodyPr/>
          <a:lstStyle/>
          <a:p>
            <a:r>
              <a:rPr lang="en-US"/>
              <a:t>Market size &amp;  opportunity</a:t>
            </a:r>
          </a:p>
        </p:txBody>
      </p:sp>
      <p:sp>
        <p:nvSpPr>
          <p:cNvPr id="3" name="Slide Number Placeholder 2">
            <a:extLst>
              <a:ext uri="{FF2B5EF4-FFF2-40B4-BE49-F238E27FC236}">
                <a16:creationId xmlns:a16="http://schemas.microsoft.com/office/drawing/2014/main" id="{2D512819-C042-5A72-107A-7C74FCA8CC90}"/>
              </a:ext>
            </a:extLst>
          </p:cNvPr>
          <p:cNvSpPr>
            <a:spLocks noGrp="1"/>
          </p:cNvSpPr>
          <p:nvPr>
            <p:ph type="sldNum" sz="quarter" idx="4"/>
          </p:nvPr>
        </p:nvSpPr>
        <p:spPr/>
        <p:txBody>
          <a:bodyPr/>
          <a:lstStyle/>
          <a:p>
            <a:fld id="{B5CEABB6-07DC-46E8-9B57-56EC44A396E5}" type="slidenum">
              <a:rPr lang="en-US" smtClean="0"/>
              <a:pPr/>
              <a:t>9</a:t>
            </a:fld>
            <a:endParaRPr lang="en-US"/>
          </a:p>
        </p:txBody>
      </p:sp>
      <p:sp>
        <p:nvSpPr>
          <p:cNvPr id="4" name="Content Placeholder 3">
            <a:extLst>
              <a:ext uri="{FF2B5EF4-FFF2-40B4-BE49-F238E27FC236}">
                <a16:creationId xmlns:a16="http://schemas.microsoft.com/office/drawing/2014/main" id="{682F9C79-F020-578C-ED57-B393A465895A}"/>
              </a:ext>
            </a:extLst>
          </p:cNvPr>
          <p:cNvSpPr>
            <a:spLocks noGrp="1"/>
          </p:cNvSpPr>
          <p:nvPr>
            <p:ph sz="quarter" idx="11"/>
          </p:nvPr>
        </p:nvSpPr>
        <p:spPr>
          <a:xfrm>
            <a:off x="515261" y="3825239"/>
            <a:ext cx="3243943" cy="2072641"/>
          </a:xfrm>
        </p:spPr>
        <p:txBody>
          <a:bodyPr>
            <a:normAutofit/>
          </a:bodyPr>
          <a:lstStyle/>
          <a:p>
            <a:r>
              <a:rPr lang="en-US" sz="1400" i="1" dirty="0"/>
              <a:t>Source: See Sources slide</a:t>
            </a:r>
          </a:p>
        </p:txBody>
      </p:sp>
      <p:sp>
        <p:nvSpPr>
          <p:cNvPr id="7" name="Rectangle 2">
            <a:extLst>
              <a:ext uri="{FF2B5EF4-FFF2-40B4-BE49-F238E27FC236}">
                <a16:creationId xmlns:a16="http://schemas.microsoft.com/office/drawing/2014/main" id="{446EFDC4-4F9E-6CF9-0F4E-98DDA0EB3F3A}"/>
              </a:ext>
            </a:extLst>
          </p:cNvPr>
          <p:cNvSpPr txBox="1">
            <a:spLocks noChangeArrowheads="1"/>
          </p:cNvSpPr>
          <p:nvPr/>
        </p:nvSpPr>
        <p:spPr bwMode="auto">
          <a:xfrm>
            <a:off x="4281714" y="911322"/>
            <a:ext cx="7220174" cy="5035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0" indent="0" algn="ctr" defTabSz="914400" rtl="0" eaLnBrk="1" latinLnBrk="0" hangingPunct="1">
              <a:lnSpc>
                <a:spcPct val="90000"/>
              </a:lnSpc>
              <a:spcBef>
                <a:spcPts val="1000"/>
              </a:spcBef>
              <a:buFont typeface="Arial" panose="020B0604020202020204" pitchFamily="34" charset="0"/>
              <a:buNone/>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eaLnBrk="0" fontAlgn="base" hangingPunct="0">
              <a:lnSpc>
                <a:spcPct val="150000"/>
              </a:lnSpc>
              <a:spcBef>
                <a:spcPct val="0"/>
              </a:spcBef>
              <a:spcAft>
                <a:spcPct val="0"/>
              </a:spcAft>
            </a:pPr>
            <a:r>
              <a:rPr lang="en-US" altLang="en-US" sz="1800" b="1">
                <a:solidFill>
                  <a:schemeClr val="tx1"/>
                </a:solidFill>
                <a:latin typeface="Calibri Light" panose="020F0302020204030204" pitchFamily="34" charset="0"/>
                <a:cs typeface="Calibri Light" panose="020F0302020204030204" pitchFamily="34" charset="0"/>
              </a:rPr>
              <a:t>(1) TAM: $300M to $600M (Global market for legal chatbots/virtual assistants)</a:t>
            </a:r>
          </a:p>
          <a:p>
            <a:pPr marL="342900" indent="-342900" algn="l" eaLnBrk="0" fontAlgn="base" hangingPunct="0">
              <a:lnSpc>
                <a:spcPct val="150000"/>
              </a:lnSpc>
              <a:spcBef>
                <a:spcPct val="0"/>
              </a:spcBef>
              <a:spcAft>
                <a:spcPct val="0"/>
              </a:spcAft>
              <a:buFontTx/>
              <a:buChar char="-"/>
            </a:pPr>
            <a:r>
              <a:rPr lang="en-US" altLang="en-US" sz="1800">
                <a:solidFill>
                  <a:schemeClr val="tx1"/>
                </a:solidFill>
                <a:latin typeface="Calibri Light" panose="020F0302020204030204" pitchFamily="34" charset="0"/>
                <a:cs typeface="Calibri Light" panose="020F0302020204030204" pitchFamily="34" charset="0"/>
              </a:rPr>
              <a:t>Consumer-facing chatbots (e.g., </a:t>
            </a:r>
            <a:r>
              <a:rPr lang="en-US" altLang="en-US" sz="1800" err="1">
                <a:solidFill>
                  <a:schemeClr val="tx1"/>
                </a:solidFill>
                <a:latin typeface="Calibri Light" panose="020F0302020204030204" pitchFamily="34" charset="0"/>
                <a:cs typeface="Calibri Light" panose="020F0302020204030204" pitchFamily="34" charset="0"/>
              </a:rPr>
              <a:t>DoNotPay</a:t>
            </a:r>
            <a:r>
              <a:rPr lang="en-US" altLang="en-US" sz="1800">
                <a:solidFill>
                  <a:schemeClr val="tx1"/>
                </a:solidFill>
                <a:latin typeface="Calibri Light" panose="020F0302020204030204" pitchFamily="34" charset="0"/>
                <a:cs typeface="Calibri Light" panose="020F0302020204030204" pitchFamily="34" charset="0"/>
              </a:rPr>
              <a:t>)</a:t>
            </a:r>
          </a:p>
          <a:p>
            <a:pPr marL="342900" indent="-342900" algn="l" eaLnBrk="0" fontAlgn="base" hangingPunct="0">
              <a:lnSpc>
                <a:spcPct val="150000"/>
              </a:lnSpc>
              <a:spcBef>
                <a:spcPct val="0"/>
              </a:spcBef>
              <a:spcAft>
                <a:spcPct val="0"/>
              </a:spcAft>
              <a:buFontTx/>
              <a:buChar char="-"/>
            </a:pPr>
            <a:r>
              <a:rPr lang="en-US" altLang="en-US" sz="1800">
                <a:solidFill>
                  <a:schemeClr val="tx1"/>
                </a:solidFill>
                <a:latin typeface="Calibri Light" panose="020F0302020204030204" pitchFamily="34" charset="0"/>
                <a:cs typeface="Calibri Light" panose="020F0302020204030204" pitchFamily="34" charset="0"/>
              </a:rPr>
              <a:t>SME legal assistants (e.g., contract review)</a:t>
            </a:r>
          </a:p>
          <a:p>
            <a:pPr marL="342900" indent="-342900" algn="l" eaLnBrk="0" fontAlgn="base" hangingPunct="0">
              <a:lnSpc>
                <a:spcPct val="150000"/>
              </a:lnSpc>
              <a:spcBef>
                <a:spcPct val="0"/>
              </a:spcBef>
              <a:spcAft>
                <a:spcPct val="0"/>
              </a:spcAft>
              <a:buFontTx/>
              <a:buChar char="-"/>
            </a:pPr>
            <a:r>
              <a:rPr lang="en-US" altLang="en-US" sz="1800">
                <a:solidFill>
                  <a:schemeClr val="tx1"/>
                </a:solidFill>
                <a:latin typeface="Calibri Light" panose="020F0302020204030204" pitchFamily="34" charset="0"/>
                <a:cs typeface="Calibri Light" panose="020F0302020204030204" pitchFamily="34" charset="0"/>
              </a:rPr>
              <a:t>Enterprise chatbots</a:t>
            </a:r>
          </a:p>
          <a:p>
            <a:pPr algn="l" eaLnBrk="0" fontAlgn="base" hangingPunct="0">
              <a:lnSpc>
                <a:spcPct val="150000"/>
              </a:lnSpc>
              <a:spcBef>
                <a:spcPct val="0"/>
              </a:spcBef>
              <a:spcAft>
                <a:spcPct val="0"/>
              </a:spcAft>
            </a:pPr>
            <a:endParaRPr lang="en-US" altLang="en-US" sz="1800">
              <a:solidFill>
                <a:schemeClr val="tx1"/>
              </a:solidFill>
              <a:latin typeface="Calibri Light" panose="020F0302020204030204" pitchFamily="34" charset="0"/>
              <a:cs typeface="Calibri Light" panose="020F0302020204030204" pitchFamily="34" charset="0"/>
            </a:endParaRPr>
          </a:p>
          <a:p>
            <a:pPr algn="l" eaLnBrk="0" fontAlgn="base" hangingPunct="0">
              <a:lnSpc>
                <a:spcPct val="150000"/>
              </a:lnSpc>
              <a:spcBef>
                <a:spcPct val="0"/>
              </a:spcBef>
              <a:spcAft>
                <a:spcPct val="0"/>
              </a:spcAft>
            </a:pPr>
            <a:r>
              <a:rPr lang="en-US" altLang="en-US" sz="1800" b="1">
                <a:solidFill>
                  <a:schemeClr val="tx1"/>
                </a:solidFill>
                <a:latin typeface="Calibri Light" panose="020F0302020204030204" pitchFamily="34" charset="0"/>
                <a:cs typeface="Calibri Light" panose="020F0302020204030204" pitchFamily="34" charset="0"/>
              </a:rPr>
              <a:t>(2) SAM: $100M</a:t>
            </a:r>
          </a:p>
          <a:p>
            <a:pPr marL="285750" indent="-285750" algn="l" eaLnBrk="0" fontAlgn="base" hangingPunct="0">
              <a:lnSpc>
                <a:spcPct val="150000"/>
              </a:lnSpc>
              <a:spcBef>
                <a:spcPct val="0"/>
              </a:spcBef>
              <a:spcAft>
                <a:spcPct val="0"/>
              </a:spcAft>
              <a:buFontTx/>
              <a:buChar char="-"/>
            </a:pPr>
            <a:r>
              <a:rPr lang="en-US" altLang="en-US" sz="1800">
                <a:solidFill>
                  <a:schemeClr val="tx1"/>
                </a:solidFill>
                <a:latin typeface="Calibri Light" panose="020F0302020204030204" pitchFamily="34" charset="0"/>
                <a:cs typeface="Calibri Light" panose="020F0302020204030204" pitchFamily="34" charset="0"/>
              </a:rPr>
              <a:t>SMBs, B2C: Freelancers, smaller businesses, students, professionals. </a:t>
            </a:r>
          </a:p>
          <a:p>
            <a:pPr marL="285750" indent="-285750" algn="l" eaLnBrk="0" fontAlgn="base" hangingPunct="0">
              <a:lnSpc>
                <a:spcPct val="150000"/>
              </a:lnSpc>
              <a:spcBef>
                <a:spcPct val="0"/>
              </a:spcBef>
              <a:spcAft>
                <a:spcPct val="0"/>
              </a:spcAft>
              <a:buFontTx/>
              <a:buChar char="-"/>
            </a:pPr>
            <a:r>
              <a:rPr lang="en-US" altLang="en-US" sz="1800">
                <a:solidFill>
                  <a:schemeClr val="tx1"/>
                </a:solidFill>
                <a:latin typeface="Calibri Light" panose="020F0302020204030204" pitchFamily="34" charset="0"/>
                <a:cs typeface="Calibri Light" panose="020F0302020204030204" pitchFamily="34" charset="0"/>
              </a:rPr>
              <a:t>Specific vertical: Tax, real estate, labor law </a:t>
            </a:r>
          </a:p>
          <a:p>
            <a:pPr marL="285750" indent="-285750" algn="l" eaLnBrk="0" fontAlgn="base" hangingPunct="0">
              <a:lnSpc>
                <a:spcPct val="150000"/>
              </a:lnSpc>
              <a:spcBef>
                <a:spcPct val="0"/>
              </a:spcBef>
              <a:spcAft>
                <a:spcPct val="0"/>
              </a:spcAft>
              <a:buFontTx/>
              <a:buChar char="-"/>
            </a:pPr>
            <a:r>
              <a:rPr lang="en-US" altLang="en-US" sz="1800">
                <a:solidFill>
                  <a:schemeClr val="tx1"/>
                </a:solidFill>
                <a:latin typeface="Calibri Light" panose="020F0302020204030204" pitchFamily="34" charset="0"/>
                <a:cs typeface="Calibri Light" panose="020F0302020204030204" pitchFamily="34" charset="0"/>
              </a:rPr>
              <a:t>Geographic: UAE &amp; GCC</a:t>
            </a:r>
          </a:p>
          <a:p>
            <a:pPr algn="l" eaLnBrk="0" fontAlgn="base" hangingPunct="0">
              <a:lnSpc>
                <a:spcPct val="150000"/>
              </a:lnSpc>
              <a:spcBef>
                <a:spcPct val="0"/>
              </a:spcBef>
              <a:spcAft>
                <a:spcPct val="0"/>
              </a:spcAft>
            </a:pPr>
            <a:endParaRPr lang="en-US" altLang="en-US" sz="1800" b="1">
              <a:solidFill>
                <a:schemeClr val="tx1"/>
              </a:solidFill>
              <a:latin typeface="Calibri Light" panose="020F0302020204030204" pitchFamily="34" charset="0"/>
              <a:cs typeface="Calibri Light" panose="020F0302020204030204" pitchFamily="34" charset="0"/>
            </a:endParaRPr>
          </a:p>
          <a:p>
            <a:pPr algn="l" eaLnBrk="0" fontAlgn="base" hangingPunct="0">
              <a:lnSpc>
                <a:spcPct val="150000"/>
              </a:lnSpc>
              <a:spcBef>
                <a:spcPct val="0"/>
              </a:spcBef>
              <a:spcAft>
                <a:spcPct val="0"/>
              </a:spcAft>
            </a:pPr>
            <a:r>
              <a:rPr lang="en-US" altLang="en-US" sz="1800" b="1">
                <a:solidFill>
                  <a:schemeClr val="tx1"/>
                </a:solidFill>
                <a:latin typeface="Calibri Light" panose="020F0302020204030204" pitchFamily="34" charset="0"/>
                <a:cs typeface="Calibri Light" panose="020F0302020204030204" pitchFamily="34" charset="0"/>
              </a:rPr>
              <a:t>(3) SOM: $1M</a:t>
            </a:r>
          </a:p>
          <a:p>
            <a:pPr marL="285750" indent="-285750" algn="l" eaLnBrk="0" fontAlgn="base" hangingPunct="0">
              <a:lnSpc>
                <a:spcPct val="150000"/>
              </a:lnSpc>
              <a:spcBef>
                <a:spcPct val="0"/>
              </a:spcBef>
              <a:spcAft>
                <a:spcPct val="0"/>
              </a:spcAft>
              <a:buFontTx/>
              <a:buChar char="-"/>
            </a:pPr>
            <a:r>
              <a:rPr lang="en-US" altLang="en-US" sz="1800">
                <a:solidFill>
                  <a:schemeClr val="tx1"/>
                </a:solidFill>
                <a:latin typeface="Calibri Light" panose="020F0302020204030204" pitchFamily="34" charset="0"/>
                <a:cs typeface="Calibri Light" panose="020F0302020204030204" pitchFamily="34" charset="0"/>
              </a:rPr>
              <a:t>1% of SAM</a:t>
            </a:r>
          </a:p>
        </p:txBody>
      </p:sp>
    </p:spTree>
    <p:extLst>
      <p:ext uri="{BB962C8B-B14F-4D97-AF65-F5344CB8AC3E}">
        <p14:creationId xmlns:p14="http://schemas.microsoft.com/office/powerpoint/2010/main" val="2160573094"/>
      </p:ext>
    </p:extLst>
  </p:cSld>
  <p:clrMapOvr>
    <a:masterClrMapping/>
  </p:clrMapOvr>
</p:sld>
</file>

<file path=ppt/theme/theme1.xml><?xml version="1.0" encoding="utf-8"?>
<a:theme xmlns:a="http://schemas.openxmlformats.org/drawingml/2006/main" name="Custom">
  <a:themeElements>
    <a:clrScheme name="Custom 77">
      <a:dk1>
        <a:sysClr val="windowText" lastClr="000000"/>
      </a:dk1>
      <a:lt1>
        <a:sysClr val="window" lastClr="FFFFFF"/>
      </a:lt1>
      <a:dk2>
        <a:srgbClr val="44546A"/>
      </a:dk2>
      <a:lt2>
        <a:srgbClr val="E7E6E6"/>
      </a:lt2>
      <a:accent1>
        <a:srgbClr val="FFB09D"/>
      </a:accent1>
      <a:accent2>
        <a:srgbClr val="FFD7C7"/>
      </a:accent2>
      <a:accent3>
        <a:srgbClr val="FFE9E0"/>
      </a:accent3>
      <a:accent4>
        <a:srgbClr val="55736D"/>
      </a:accent4>
      <a:accent5>
        <a:srgbClr val="88A88E"/>
      </a:accent5>
      <a:accent6>
        <a:srgbClr val="E6FFFB"/>
      </a:accent6>
      <a:hlink>
        <a:srgbClr val="0563C1"/>
      </a:hlink>
      <a:folHlink>
        <a:srgbClr val="954F72"/>
      </a:folHlink>
    </a:clrScheme>
    <a:fontScheme name="Custom 116">
      <a:majorFont>
        <a:latin typeface="Bodoni MT"/>
        <a:ea typeface=""/>
        <a:cs typeface=""/>
      </a:majorFont>
      <a:minorFont>
        <a:latin typeface="Source Sans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66722518_win32_SD_v11" id="{6E195932-91F4-4861-8538-848409B20D97}" vid="{F5C82CE7-F5AC-4E30-975C-FD228ED220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7CDA33-9251-49D0-A51A-7888AA3E0635}">
  <ds:schemaRefs>
    <ds:schemaRef ds:uri="230e9df3-be65-4c73-a93b-d1236ebd677e"/>
    <ds:schemaRef ds:uri="71af3243-3dd4-4a8d-8c0d-dd76da1f02a5"/>
    <ds:schemaRef ds:uri="http://schemas.microsoft.com/office/2006/metadata/properties"/>
    <ds:schemaRef ds:uri="http://schemas.microsoft.com/office/infopath/2007/PartnerControls"/>
    <ds:schemaRef ds:uri="http://schemas.microsoft.com/sharepoint/v3"/>
  </ds:schemaRefs>
</ds:datastoreItem>
</file>

<file path=customXml/itemProps2.xml><?xml version="1.0" encoding="utf-8"?>
<ds:datastoreItem xmlns:ds="http://schemas.openxmlformats.org/officeDocument/2006/customXml" ds:itemID="{3F796806-D3A7-49C6-9335-B8A0B9307F8E}">
  <ds:schemaRefs>
    <ds:schemaRef ds:uri="http://schemas.microsoft.com/sharepoint/v3/contenttype/forms"/>
  </ds:schemaRefs>
</ds:datastoreItem>
</file>

<file path=customXml/itemProps3.xml><?xml version="1.0" encoding="utf-8"?>
<ds:datastoreItem xmlns:ds="http://schemas.openxmlformats.org/officeDocument/2006/customXml" ds:itemID="{32E4FA29-61E2-42A6-9537-732ED628B68D}">
  <ds:schemaRefs>
    <ds:schemaRef ds:uri="16c05727-aa75-4e4a-9b5f-8a80a1165891"/>
    <ds:schemaRef ds:uri="230e9df3-be65-4c73-a93b-d1236ebd677e"/>
    <ds:schemaRef ds:uri="71af3243-3dd4-4a8d-8c0d-dd76da1f02a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
  <TotalTime>68</TotalTime>
  <Words>1719</Words>
  <Application>Microsoft Office PowerPoint</Application>
  <PresentationFormat>Widescreen</PresentationFormat>
  <Paragraphs>388</Paragraphs>
  <Slides>17</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Aptos Narrow</vt:lpstr>
      <vt:lpstr>Arial</vt:lpstr>
      <vt:lpstr>Bodoni MT</vt:lpstr>
      <vt:lpstr>Calibri</vt:lpstr>
      <vt:lpstr>Calibri Light</vt:lpstr>
      <vt:lpstr>Source Sans Pro Light</vt:lpstr>
      <vt:lpstr>Wingdings</vt:lpstr>
      <vt:lpstr>Custom</vt:lpstr>
      <vt:lpstr>PowerPoint Presentation</vt:lpstr>
      <vt:lpstr>Meet the  founders</vt:lpstr>
      <vt:lpstr>Meet the  founders</vt:lpstr>
      <vt:lpstr>Problem</vt:lpstr>
      <vt:lpstr>Solutions</vt:lpstr>
      <vt:lpstr>Product overview</vt:lpstr>
      <vt:lpstr>Market gap</vt:lpstr>
      <vt:lpstr>Market size &amp; opportunity</vt:lpstr>
      <vt:lpstr>Market size &amp;  opportunity</vt:lpstr>
      <vt:lpstr>Monetization model &amp; pricing strategy </vt:lpstr>
      <vt:lpstr>Competitive landscape </vt:lpstr>
      <vt:lpstr>Financials</vt:lpstr>
      <vt:lpstr>Financials (cont.)</vt:lpstr>
      <vt:lpstr>Financials (cont.) - Capital assets</vt:lpstr>
      <vt:lpstr>Thank you</vt:lpstr>
      <vt:lpstr>Sources</vt:lpstr>
      <vt:lpstr>Sources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Yiwern Lee</dc:creator>
  <cp:lastModifiedBy>Enrico Rampazzo</cp:lastModifiedBy>
  <cp:revision>2</cp:revision>
  <dcterms:created xsi:type="dcterms:W3CDTF">2025-05-10T15:03:11Z</dcterms:created>
  <dcterms:modified xsi:type="dcterms:W3CDTF">2025-05-14T15:20:56Z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